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0680700" cy="7569200"/>
  <p:notesSz cx="10680700" cy="75692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3" d="100"/>
          <a:sy n="103" d="100"/>
        </p:scale>
        <p:origin x="-720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909" y="2346452"/>
            <a:ext cx="9088310" cy="158953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819" y="4238752"/>
            <a:ext cx="7484490" cy="1892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4/17/2014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4/17/2014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0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644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4/17/2014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4/17/2014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4/17/2014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4030" y="1230197"/>
            <a:ext cx="8544069" cy="7460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06" y="1740916"/>
            <a:ext cx="962291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324" y="7039356"/>
            <a:ext cx="3421481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06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4/17/2014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8333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4693" y="3168437"/>
            <a:ext cx="238654" cy="411594"/>
          </a:xfrm>
          <a:custGeom>
            <a:avLst/>
            <a:gdLst/>
            <a:ahLst/>
            <a:cxnLst/>
            <a:rect l="l" t="t" r="r" b="b"/>
            <a:pathLst>
              <a:path w="231292" h="411594">
                <a:moveTo>
                  <a:pt x="231292" y="86690"/>
                </a:moveTo>
                <a:lnTo>
                  <a:pt x="122923" y="86690"/>
                </a:lnTo>
                <a:lnTo>
                  <a:pt x="14516" y="411594"/>
                </a:lnTo>
                <a:lnTo>
                  <a:pt x="122694" y="411594"/>
                </a:lnTo>
                <a:lnTo>
                  <a:pt x="231292" y="86690"/>
                </a:lnTo>
                <a:close/>
              </a:path>
              <a:path w="231292" h="411594">
                <a:moveTo>
                  <a:pt x="383463" y="0"/>
                </a:moveTo>
                <a:lnTo>
                  <a:pt x="29044" y="0"/>
                </a:lnTo>
                <a:lnTo>
                  <a:pt x="0" y="86690"/>
                </a:lnTo>
                <a:lnTo>
                  <a:pt x="354279" y="86690"/>
                </a:lnTo>
                <a:lnTo>
                  <a:pt x="383463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93550" y="3157801"/>
            <a:ext cx="424409" cy="433010"/>
          </a:xfrm>
          <a:custGeom>
            <a:avLst/>
            <a:gdLst/>
            <a:ahLst/>
            <a:cxnLst/>
            <a:rect l="l" t="t" r="r" b="b"/>
            <a:pathLst>
              <a:path w="424409" h="433010">
                <a:moveTo>
                  <a:pt x="277341" y="0"/>
                </a:moveTo>
                <a:lnTo>
                  <a:pt x="228074" y="6040"/>
                </a:lnTo>
                <a:lnTo>
                  <a:pt x="191511" y="17187"/>
                </a:lnTo>
                <a:lnTo>
                  <a:pt x="154684" y="34745"/>
                </a:lnTo>
                <a:lnTo>
                  <a:pt x="122856" y="56453"/>
                </a:lnTo>
                <a:lnTo>
                  <a:pt x="87221" y="91155"/>
                </a:lnTo>
                <a:lnTo>
                  <a:pt x="57029" y="131468"/>
                </a:lnTo>
                <a:lnTo>
                  <a:pt x="38017" y="165736"/>
                </a:lnTo>
                <a:lnTo>
                  <a:pt x="19074" y="211536"/>
                </a:lnTo>
                <a:lnTo>
                  <a:pt x="8049" y="250119"/>
                </a:lnTo>
                <a:lnTo>
                  <a:pt x="257" y="301253"/>
                </a:lnTo>
                <a:lnTo>
                  <a:pt x="0" y="316304"/>
                </a:lnTo>
                <a:lnTo>
                  <a:pt x="880" y="330442"/>
                </a:lnTo>
                <a:lnTo>
                  <a:pt x="10370" y="367378"/>
                </a:lnTo>
                <a:lnTo>
                  <a:pt x="39084" y="403849"/>
                </a:lnTo>
                <a:lnTo>
                  <a:pt x="86276" y="425724"/>
                </a:lnTo>
                <a:lnTo>
                  <a:pt x="133879" y="432556"/>
                </a:lnTo>
                <a:lnTo>
                  <a:pt x="152084" y="433010"/>
                </a:lnTo>
                <a:lnTo>
                  <a:pt x="163947" y="432592"/>
                </a:lnTo>
                <a:lnTo>
                  <a:pt x="211945" y="424602"/>
                </a:lnTo>
                <a:lnTo>
                  <a:pt x="249139" y="411667"/>
                </a:lnTo>
                <a:lnTo>
                  <a:pt x="285348" y="393525"/>
                </a:lnTo>
                <a:lnTo>
                  <a:pt x="324538" y="363591"/>
                </a:lnTo>
                <a:lnTo>
                  <a:pt x="341844" y="345805"/>
                </a:lnTo>
                <a:lnTo>
                  <a:pt x="167325" y="345805"/>
                </a:lnTo>
                <a:lnTo>
                  <a:pt x="152239" y="343476"/>
                </a:lnTo>
                <a:lnTo>
                  <a:pt x="114798" y="314244"/>
                </a:lnTo>
                <a:lnTo>
                  <a:pt x="109875" y="287459"/>
                </a:lnTo>
                <a:lnTo>
                  <a:pt x="110876" y="270970"/>
                </a:lnTo>
                <a:lnTo>
                  <a:pt x="112764" y="258585"/>
                </a:lnTo>
                <a:lnTo>
                  <a:pt x="115460" y="245924"/>
                </a:lnTo>
                <a:lnTo>
                  <a:pt x="397832" y="245924"/>
                </a:lnTo>
                <a:lnTo>
                  <a:pt x="406480" y="221937"/>
                </a:lnTo>
                <a:lnTo>
                  <a:pt x="410218" y="209775"/>
                </a:lnTo>
                <a:lnTo>
                  <a:pt x="413572" y="197640"/>
                </a:lnTo>
                <a:lnTo>
                  <a:pt x="416539" y="185443"/>
                </a:lnTo>
                <a:lnTo>
                  <a:pt x="418652" y="175324"/>
                </a:lnTo>
                <a:lnTo>
                  <a:pt x="289818" y="175324"/>
                </a:lnTo>
                <a:lnTo>
                  <a:pt x="123920" y="171013"/>
                </a:lnTo>
                <a:lnTo>
                  <a:pt x="147679" y="132323"/>
                </a:lnTo>
                <a:lnTo>
                  <a:pt x="176540" y="105844"/>
                </a:lnTo>
                <a:lnTo>
                  <a:pt x="223113" y="89546"/>
                </a:lnTo>
                <a:lnTo>
                  <a:pt x="236223" y="88868"/>
                </a:lnTo>
                <a:lnTo>
                  <a:pt x="420384" y="88868"/>
                </a:lnTo>
                <a:lnTo>
                  <a:pt x="419546" y="85096"/>
                </a:lnTo>
                <a:lnTo>
                  <a:pt x="404866" y="49866"/>
                </a:lnTo>
                <a:lnTo>
                  <a:pt x="367107" y="16762"/>
                </a:lnTo>
                <a:lnTo>
                  <a:pt x="320403" y="2619"/>
                </a:lnTo>
                <a:lnTo>
                  <a:pt x="293094" y="245"/>
                </a:lnTo>
                <a:lnTo>
                  <a:pt x="277341" y="0"/>
                </a:lnTo>
                <a:close/>
              </a:path>
              <a:path w="424409" h="433010">
                <a:moveTo>
                  <a:pt x="374807" y="301448"/>
                </a:moveTo>
                <a:lnTo>
                  <a:pt x="260265" y="306364"/>
                </a:lnTo>
                <a:lnTo>
                  <a:pt x="253092" y="314868"/>
                </a:lnTo>
                <a:lnTo>
                  <a:pt x="244136" y="322813"/>
                </a:lnTo>
                <a:lnTo>
                  <a:pt x="208366" y="341542"/>
                </a:lnTo>
                <a:lnTo>
                  <a:pt x="167325" y="345805"/>
                </a:lnTo>
                <a:lnTo>
                  <a:pt x="341844" y="345805"/>
                </a:lnTo>
                <a:lnTo>
                  <a:pt x="342427" y="345176"/>
                </a:lnTo>
                <a:lnTo>
                  <a:pt x="350946" y="335106"/>
                </a:lnTo>
                <a:lnTo>
                  <a:pt x="359182" y="324462"/>
                </a:lnTo>
                <a:lnTo>
                  <a:pt x="367136" y="313243"/>
                </a:lnTo>
                <a:lnTo>
                  <a:pt x="374807" y="301448"/>
                </a:lnTo>
                <a:close/>
              </a:path>
              <a:path w="424409" h="433010">
                <a:moveTo>
                  <a:pt x="420384" y="88868"/>
                </a:moveTo>
                <a:lnTo>
                  <a:pt x="236223" y="88868"/>
                </a:lnTo>
                <a:lnTo>
                  <a:pt x="249050" y="90064"/>
                </a:lnTo>
                <a:lnTo>
                  <a:pt x="260942" y="93569"/>
                </a:lnTo>
                <a:lnTo>
                  <a:pt x="292255" y="129428"/>
                </a:lnTo>
                <a:lnTo>
                  <a:pt x="293515" y="142322"/>
                </a:lnTo>
                <a:lnTo>
                  <a:pt x="293513" y="143863"/>
                </a:lnTo>
                <a:lnTo>
                  <a:pt x="292688" y="158357"/>
                </a:lnTo>
                <a:lnTo>
                  <a:pt x="291774" y="165736"/>
                </a:lnTo>
                <a:lnTo>
                  <a:pt x="290796" y="171311"/>
                </a:lnTo>
                <a:lnTo>
                  <a:pt x="289818" y="175324"/>
                </a:lnTo>
                <a:lnTo>
                  <a:pt x="418652" y="175324"/>
                </a:lnTo>
                <a:lnTo>
                  <a:pt x="424172" y="134229"/>
                </a:lnTo>
                <a:lnTo>
                  <a:pt x="424409" y="122139"/>
                </a:lnTo>
                <a:lnTo>
                  <a:pt x="424404" y="121015"/>
                </a:lnTo>
                <a:lnTo>
                  <a:pt x="423780" y="108998"/>
                </a:lnTo>
                <a:lnTo>
                  <a:pt x="422175" y="96934"/>
                </a:lnTo>
                <a:lnTo>
                  <a:pt x="420384" y="88868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56695" y="3168437"/>
            <a:ext cx="540143" cy="411594"/>
          </a:xfrm>
          <a:custGeom>
            <a:avLst/>
            <a:gdLst/>
            <a:ahLst/>
            <a:cxnLst/>
            <a:rect l="l" t="t" r="r" b="b"/>
            <a:pathLst>
              <a:path w="540143" h="411594">
                <a:moveTo>
                  <a:pt x="274789" y="0"/>
                </a:moveTo>
                <a:lnTo>
                  <a:pt x="143294" y="0"/>
                </a:lnTo>
                <a:lnTo>
                  <a:pt x="210553" y="201917"/>
                </a:lnTo>
                <a:lnTo>
                  <a:pt x="0" y="411594"/>
                </a:lnTo>
                <a:lnTo>
                  <a:pt x="130810" y="411594"/>
                </a:lnTo>
                <a:lnTo>
                  <a:pt x="243420" y="287947"/>
                </a:lnTo>
                <a:lnTo>
                  <a:pt x="366097" y="287947"/>
                </a:lnTo>
                <a:lnTo>
                  <a:pt x="337578" y="201917"/>
                </a:lnTo>
                <a:lnTo>
                  <a:pt x="419705" y="120053"/>
                </a:lnTo>
                <a:lnTo>
                  <a:pt x="304419" y="120053"/>
                </a:lnTo>
                <a:lnTo>
                  <a:pt x="274789" y="0"/>
                </a:lnTo>
                <a:close/>
              </a:path>
              <a:path w="540143" h="411594">
                <a:moveTo>
                  <a:pt x="366097" y="287947"/>
                </a:moveTo>
                <a:lnTo>
                  <a:pt x="243420" y="287947"/>
                </a:lnTo>
                <a:lnTo>
                  <a:pt x="273202" y="411594"/>
                </a:lnTo>
                <a:lnTo>
                  <a:pt x="407085" y="411594"/>
                </a:lnTo>
                <a:lnTo>
                  <a:pt x="366097" y="287947"/>
                </a:lnTo>
                <a:close/>
              </a:path>
              <a:path w="540143" h="411594">
                <a:moveTo>
                  <a:pt x="540143" y="0"/>
                </a:moveTo>
                <a:lnTo>
                  <a:pt x="412419" y="0"/>
                </a:lnTo>
                <a:lnTo>
                  <a:pt x="304419" y="120053"/>
                </a:lnTo>
                <a:lnTo>
                  <a:pt x="419705" y="120053"/>
                </a:lnTo>
                <a:lnTo>
                  <a:pt x="540143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47037" y="3168437"/>
            <a:ext cx="508406" cy="411594"/>
          </a:xfrm>
          <a:custGeom>
            <a:avLst/>
            <a:gdLst/>
            <a:ahLst/>
            <a:cxnLst/>
            <a:rect l="l" t="t" r="r" b="b"/>
            <a:pathLst>
              <a:path w="508406" h="411594">
                <a:moveTo>
                  <a:pt x="245973" y="0"/>
                </a:moveTo>
                <a:lnTo>
                  <a:pt x="137807" y="0"/>
                </a:lnTo>
                <a:lnTo>
                  <a:pt x="0" y="411594"/>
                </a:lnTo>
                <a:lnTo>
                  <a:pt x="108483" y="411594"/>
                </a:lnTo>
                <a:lnTo>
                  <a:pt x="162991" y="249199"/>
                </a:lnTo>
                <a:lnTo>
                  <a:pt x="425024" y="249199"/>
                </a:lnTo>
                <a:lnTo>
                  <a:pt x="454043" y="162471"/>
                </a:lnTo>
                <a:lnTo>
                  <a:pt x="191439" y="162471"/>
                </a:lnTo>
                <a:lnTo>
                  <a:pt x="245973" y="0"/>
                </a:lnTo>
                <a:close/>
              </a:path>
              <a:path w="508406" h="411594">
                <a:moveTo>
                  <a:pt x="425024" y="249199"/>
                </a:moveTo>
                <a:lnTo>
                  <a:pt x="317055" y="249199"/>
                </a:lnTo>
                <a:lnTo>
                  <a:pt x="262445" y="411594"/>
                </a:lnTo>
                <a:lnTo>
                  <a:pt x="370687" y="411594"/>
                </a:lnTo>
                <a:lnTo>
                  <a:pt x="425024" y="249199"/>
                </a:lnTo>
                <a:close/>
              </a:path>
              <a:path w="508406" h="411594">
                <a:moveTo>
                  <a:pt x="508406" y="0"/>
                </a:moveTo>
                <a:lnTo>
                  <a:pt x="400011" y="0"/>
                </a:lnTo>
                <a:lnTo>
                  <a:pt x="345414" y="162471"/>
                </a:lnTo>
                <a:lnTo>
                  <a:pt x="454043" y="162471"/>
                </a:lnTo>
                <a:lnTo>
                  <a:pt x="508406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47155" y="3157647"/>
            <a:ext cx="451257" cy="433175"/>
          </a:xfrm>
          <a:custGeom>
            <a:avLst/>
            <a:gdLst/>
            <a:ahLst/>
            <a:cxnLst/>
            <a:rect l="l" t="t" r="r" b="b"/>
            <a:pathLst>
              <a:path w="451257" h="433175">
                <a:moveTo>
                  <a:pt x="296030" y="0"/>
                </a:moveTo>
                <a:lnTo>
                  <a:pt x="247680" y="4798"/>
                </a:lnTo>
                <a:lnTo>
                  <a:pt x="208208" y="14892"/>
                </a:lnTo>
                <a:lnTo>
                  <a:pt x="163560" y="34439"/>
                </a:lnTo>
                <a:lnTo>
                  <a:pt x="128906" y="56186"/>
                </a:lnTo>
                <a:lnTo>
                  <a:pt x="93574" y="86887"/>
                </a:lnTo>
                <a:lnTo>
                  <a:pt x="67001" y="117619"/>
                </a:lnTo>
                <a:lnTo>
                  <a:pt x="45255" y="149695"/>
                </a:lnTo>
                <a:lnTo>
                  <a:pt x="23332" y="195659"/>
                </a:lnTo>
                <a:lnTo>
                  <a:pt x="10180" y="234141"/>
                </a:lnTo>
                <a:lnTo>
                  <a:pt x="577" y="284822"/>
                </a:lnTo>
                <a:lnTo>
                  <a:pt x="0" y="297591"/>
                </a:lnTo>
                <a:lnTo>
                  <a:pt x="332" y="310015"/>
                </a:lnTo>
                <a:lnTo>
                  <a:pt x="11916" y="358211"/>
                </a:lnTo>
                <a:lnTo>
                  <a:pt x="40771" y="397377"/>
                </a:lnTo>
                <a:lnTo>
                  <a:pt x="77227" y="419777"/>
                </a:lnTo>
                <a:lnTo>
                  <a:pt x="125792" y="431685"/>
                </a:lnTo>
                <a:lnTo>
                  <a:pt x="153213" y="433175"/>
                </a:lnTo>
                <a:lnTo>
                  <a:pt x="159199" y="433108"/>
                </a:lnTo>
                <a:lnTo>
                  <a:pt x="206178" y="427673"/>
                </a:lnTo>
                <a:lnTo>
                  <a:pt x="247468" y="416654"/>
                </a:lnTo>
                <a:lnTo>
                  <a:pt x="290995" y="396723"/>
                </a:lnTo>
                <a:lnTo>
                  <a:pt x="326868" y="373775"/>
                </a:lnTo>
                <a:lnTo>
                  <a:pt x="362476" y="341872"/>
                </a:lnTo>
                <a:lnTo>
                  <a:pt x="181429" y="341872"/>
                </a:lnTo>
                <a:lnTo>
                  <a:pt x="165837" y="340662"/>
                </a:lnTo>
                <a:lnTo>
                  <a:pt x="124356" y="316158"/>
                </a:lnTo>
                <a:lnTo>
                  <a:pt x="115314" y="276354"/>
                </a:lnTo>
                <a:lnTo>
                  <a:pt x="116530" y="258858"/>
                </a:lnTo>
                <a:lnTo>
                  <a:pt x="129678" y="208714"/>
                </a:lnTo>
                <a:lnTo>
                  <a:pt x="151019" y="164915"/>
                </a:lnTo>
                <a:lnTo>
                  <a:pt x="174406" y="133056"/>
                </a:lnTo>
                <a:lnTo>
                  <a:pt x="204119" y="107124"/>
                </a:lnTo>
                <a:lnTo>
                  <a:pt x="240076" y="93815"/>
                </a:lnTo>
                <a:lnTo>
                  <a:pt x="267780" y="91279"/>
                </a:lnTo>
                <a:lnTo>
                  <a:pt x="445455" y="91279"/>
                </a:lnTo>
                <a:lnTo>
                  <a:pt x="442656" y="81426"/>
                </a:lnTo>
                <a:lnTo>
                  <a:pt x="423660" y="48165"/>
                </a:lnTo>
                <a:lnTo>
                  <a:pt x="385971" y="18786"/>
                </a:lnTo>
                <a:lnTo>
                  <a:pt x="348220" y="5238"/>
                </a:lnTo>
                <a:lnTo>
                  <a:pt x="310246" y="325"/>
                </a:lnTo>
                <a:lnTo>
                  <a:pt x="296030" y="0"/>
                </a:lnTo>
                <a:close/>
              </a:path>
              <a:path w="451257" h="433175">
                <a:moveTo>
                  <a:pt x="445455" y="91279"/>
                </a:moveTo>
                <a:lnTo>
                  <a:pt x="267780" y="91279"/>
                </a:lnTo>
                <a:lnTo>
                  <a:pt x="271799" y="91336"/>
                </a:lnTo>
                <a:lnTo>
                  <a:pt x="286979" y="92759"/>
                </a:lnTo>
                <a:lnTo>
                  <a:pt x="327225" y="118108"/>
                </a:lnTo>
                <a:lnTo>
                  <a:pt x="335815" y="158573"/>
                </a:lnTo>
                <a:lnTo>
                  <a:pt x="334548" y="176303"/>
                </a:lnTo>
                <a:lnTo>
                  <a:pt x="321611" y="226171"/>
                </a:lnTo>
                <a:lnTo>
                  <a:pt x="299677" y="269597"/>
                </a:lnTo>
                <a:lnTo>
                  <a:pt x="275871" y="301364"/>
                </a:lnTo>
                <a:lnTo>
                  <a:pt x="246175" y="326725"/>
                </a:lnTo>
                <a:lnTo>
                  <a:pt x="209985" y="339460"/>
                </a:lnTo>
                <a:lnTo>
                  <a:pt x="181429" y="341872"/>
                </a:lnTo>
                <a:lnTo>
                  <a:pt x="362476" y="341872"/>
                </a:lnTo>
                <a:lnTo>
                  <a:pt x="389381" y="309720"/>
                </a:lnTo>
                <a:lnTo>
                  <a:pt x="413579" y="270461"/>
                </a:lnTo>
                <a:lnTo>
                  <a:pt x="429632" y="234694"/>
                </a:lnTo>
                <a:lnTo>
                  <a:pt x="442956" y="194864"/>
                </a:lnTo>
                <a:lnTo>
                  <a:pt x="449975" y="156397"/>
                </a:lnTo>
                <a:lnTo>
                  <a:pt x="451257" y="133056"/>
                </a:lnTo>
                <a:lnTo>
                  <a:pt x="451177" y="129505"/>
                </a:lnTo>
                <a:lnTo>
                  <a:pt x="450618" y="119310"/>
                </a:lnTo>
                <a:lnTo>
                  <a:pt x="448994" y="107024"/>
                </a:lnTo>
                <a:lnTo>
                  <a:pt x="446358" y="94459"/>
                </a:lnTo>
                <a:lnTo>
                  <a:pt x="445455" y="9127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89531" y="3168433"/>
            <a:ext cx="637527" cy="411594"/>
          </a:xfrm>
          <a:custGeom>
            <a:avLst/>
            <a:gdLst/>
            <a:ahLst/>
            <a:cxnLst/>
            <a:rect l="l" t="t" r="r" b="b"/>
            <a:pathLst>
              <a:path w="637527" h="411594">
                <a:moveTo>
                  <a:pt x="285445" y="0"/>
                </a:moveTo>
                <a:lnTo>
                  <a:pt x="137706" y="0"/>
                </a:lnTo>
                <a:lnTo>
                  <a:pt x="0" y="411594"/>
                </a:lnTo>
                <a:lnTo>
                  <a:pt x="100711" y="411594"/>
                </a:lnTo>
                <a:lnTo>
                  <a:pt x="179792" y="175496"/>
                </a:lnTo>
                <a:lnTo>
                  <a:pt x="183399" y="163208"/>
                </a:lnTo>
                <a:lnTo>
                  <a:pt x="186601" y="151117"/>
                </a:lnTo>
                <a:lnTo>
                  <a:pt x="188925" y="141986"/>
                </a:lnTo>
                <a:lnTo>
                  <a:pt x="190436" y="135089"/>
                </a:lnTo>
                <a:lnTo>
                  <a:pt x="191490" y="130746"/>
                </a:lnTo>
                <a:lnTo>
                  <a:pt x="288603" y="130746"/>
                </a:lnTo>
                <a:lnTo>
                  <a:pt x="285445" y="0"/>
                </a:lnTo>
                <a:close/>
              </a:path>
              <a:path w="637527" h="411594">
                <a:moveTo>
                  <a:pt x="288603" y="130746"/>
                </a:moveTo>
                <a:lnTo>
                  <a:pt x="194500" y="130746"/>
                </a:lnTo>
                <a:lnTo>
                  <a:pt x="204139" y="411594"/>
                </a:lnTo>
                <a:lnTo>
                  <a:pt x="295516" y="411594"/>
                </a:lnTo>
                <a:lnTo>
                  <a:pt x="387962" y="280200"/>
                </a:lnTo>
                <a:lnTo>
                  <a:pt x="292214" y="280200"/>
                </a:lnTo>
                <a:lnTo>
                  <a:pt x="288603" y="130746"/>
                </a:lnTo>
                <a:close/>
              </a:path>
              <a:path w="637527" h="411594">
                <a:moveTo>
                  <a:pt x="593755" y="130746"/>
                </a:moveTo>
                <a:lnTo>
                  <a:pt x="493115" y="130746"/>
                </a:lnTo>
                <a:lnTo>
                  <a:pt x="495697" y="131564"/>
                </a:lnTo>
                <a:lnTo>
                  <a:pt x="491963" y="140501"/>
                </a:lnTo>
                <a:lnTo>
                  <a:pt x="485687" y="155715"/>
                </a:lnTo>
                <a:lnTo>
                  <a:pt x="481120" y="167761"/>
                </a:lnTo>
                <a:lnTo>
                  <a:pt x="477088" y="179425"/>
                </a:lnTo>
                <a:lnTo>
                  <a:pt x="399300" y="411594"/>
                </a:lnTo>
                <a:lnTo>
                  <a:pt x="499732" y="411594"/>
                </a:lnTo>
                <a:lnTo>
                  <a:pt x="593755" y="130746"/>
                </a:lnTo>
                <a:close/>
              </a:path>
              <a:path w="637527" h="411594">
                <a:moveTo>
                  <a:pt x="637527" y="0"/>
                </a:moveTo>
                <a:lnTo>
                  <a:pt x="489889" y="0"/>
                </a:lnTo>
                <a:lnTo>
                  <a:pt x="295363" y="280200"/>
                </a:lnTo>
                <a:lnTo>
                  <a:pt x="387962" y="280200"/>
                </a:lnTo>
                <a:lnTo>
                  <a:pt x="493115" y="130746"/>
                </a:lnTo>
                <a:lnTo>
                  <a:pt x="593755" y="130746"/>
                </a:lnTo>
                <a:lnTo>
                  <a:pt x="637527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1375" y="3157646"/>
            <a:ext cx="451157" cy="433176"/>
          </a:xfrm>
          <a:custGeom>
            <a:avLst/>
            <a:gdLst/>
            <a:ahLst/>
            <a:cxnLst/>
            <a:rect l="l" t="t" r="r" b="b"/>
            <a:pathLst>
              <a:path w="451157" h="433176">
                <a:moveTo>
                  <a:pt x="296045" y="0"/>
                </a:moveTo>
                <a:lnTo>
                  <a:pt x="247752" y="4793"/>
                </a:lnTo>
                <a:lnTo>
                  <a:pt x="208217" y="14888"/>
                </a:lnTo>
                <a:lnTo>
                  <a:pt x="163536" y="34434"/>
                </a:lnTo>
                <a:lnTo>
                  <a:pt x="128926" y="56178"/>
                </a:lnTo>
                <a:lnTo>
                  <a:pt x="93540" y="86878"/>
                </a:lnTo>
                <a:lnTo>
                  <a:pt x="66999" y="117601"/>
                </a:lnTo>
                <a:lnTo>
                  <a:pt x="45244" y="149674"/>
                </a:lnTo>
                <a:lnTo>
                  <a:pt x="23268" y="195624"/>
                </a:lnTo>
                <a:lnTo>
                  <a:pt x="10160" y="234093"/>
                </a:lnTo>
                <a:lnTo>
                  <a:pt x="582" y="284764"/>
                </a:lnTo>
                <a:lnTo>
                  <a:pt x="0" y="297542"/>
                </a:lnTo>
                <a:lnTo>
                  <a:pt x="322" y="309974"/>
                </a:lnTo>
                <a:lnTo>
                  <a:pt x="11866" y="358223"/>
                </a:lnTo>
                <a:lnTo>
                  <a:pt x="40665" y="397360"/>
                </a:lnTo>
                <a:lnTo>
                  <a:pt x="77124" y="419758"/>
                </a:lnTo>
                <a:lnTo>
                  <a:pt x="125696" y="431683"/>
                </a:lnTo>
                <a:lnTo>
                  <a:pt x="153095" y="433176"/>
                </a:lnTo>
                <a:lnTo>
                  <a:pt x="159122" y="433108"/>
                </a:lnTo>
                <a:lnTo>
                  <a:pt x="206099" y="427668"/>
                </a:lnTo>
                <a:lnTo>
                  <a:pt x="247389" y="416646"/>
                </a:lnTo>
                <a:lnTo>
                  <a:pt x="290975" y="396721"/>
                </a:lnTo>
                <a:lnTo>
                  <a:pt x="326778" y="373788"/>
                </a:lnTo>
                <a:lnTo>
                  <a:pt x="362407" y="341872"/>
                </a:lnTo>
                <a:lnTo>
                  <a:pt x="181366" y="341872"/>
                </a:lnTo>
                <a:lnTo>
                  <a:pt x="165756" y="340662"/>
                </a:lnTo>
                <a:lnTo>
                  <a:pt x="124269" y="316160"/>
                </a:lnTo>
                <a:lnTo>
                  <a:pt x="115250" y="276365"/>
                </a:lnTo>
                <a:lnTo>
                  <a:pt x="116471" y="258873"/>
                </a:lnTo>
                <a:lnTo>
                  <a:pt x="129598" y="208669"/>
                </a:lnTo>
                <a:lnTo>
                  <a:pt x="150954" y="164925"/>
                </a:lnTo>
                <a:lnTo>
                  <a:pt x="174312" y="133083"/>
                </a:lnTo>
                <a:lnTo>
                  <a:pt x="204053" y="107143"/>
                </a:lnTo>
                <a:lnTo>
                  <a:pt x="239984" y="93818"/>
                </a:lnTo>
                <a:lnTo>
                  <a:pt x="267649" y="91279"/>
                </a:lnTo>
                <a:lnTo>
                  <a:pt x="445407" y="91279"/>
                </a:lnTo>
                <a:lnTo>
                  <a:pt x="442624" y="81434"/>
                </a:lnTo>
                <a:lnTo>
                  <a:pt x="423614" y="48178"/>
                </a:lnTo>
                <a:lnTo>
                  <a:pt x="385944" y="18804"/>
                </a:lnTo>
                <a:lnTo>
                  <a:pt x="348222" y="5260"/>
                </a:lnTo>
                <a:lnTo>
                  <a:pt x="310230" y="327"/>
                </a:lnTo>
                <a:lnTo>
                  <a:pt x="296045" y="0"/>
                </a:lnTo>
                <a:close/>
              </a:path>
              <a:path w="451157" h="433176">
                <a:moveTo>
                  <a:pt x="445407" y="91279"/>
                </a:moveTo>
                <a:lnTo>
                  <a:pt x="267649" y="91279"/>
                </a:lnTo>
                <a:lnTo>
                  <a:pt x="271757" y="91338"/>
                </a:lnTo>
                <a:lnTo>
                  <a:pt x="286937" y="92771"/>
                </a:lnTo>
                <a:lnTo>
                  <a:pt x="327174" y="118136"/>
                </a:lnTo>
                <a:lnTo>
                  <a:pt x="335635" y="160328"/>
                </a:lnTo>
                <a:lnTo>
                  <a:pt x="334491" y="176323"/>
                </a:lnTo>
                <a:lnTo>
                  <a:pt x="321545" y="226195"/>
                </a:lnTo>
                <a:lnTo>
                  <a:pt x="299587" y="269616"/>
                </a:lnTo>
                <a:lnTo>
                  <a:pt x="275808" y="301400"/>
                </a:lnTo>
                <a:lnTo>
                  <a:pt x="246114" y="326749"/>
                </a:lnTo>
                <a:lnTo>
                  <a:pt x="209891" y="339464"/>
                </a:lnTo>
                <a:lnTo>
                  <a:pt x="181366" y="341872"/>
                </a:lnTo>
                <a:lnTo>
                  <a:pt x="362407" y="341872"/>
                </a:lnTo>
                <a:lnTo>
                  <a:pt x="389317" y="309745"/>
                </a:lnTo>
                <a:lnTo>
                  <a:pt x="413491" y="270481"/>
                </a:lnTo>
                <a:lnTo>
                  <a:pt x="429563" y="234716"/>
                </a:lnTo>
                <a:lnTo>
                  <a:pt x="442872" y="194888"/>
                </a:lnTo>
                <a:lnTo>
                  <a:pt x="449866" y="156421"/>
                </a:lnTo>
                <a:lnTo>
                  <a:pt x="451157" y="133083"/>
                </a:lnTo>
                <a:lnTo>
                  <a:pt x="451081" y="129533"/>
                </a:lnTo>
                <a:lnTo>
                  <a:pt x="450534" y="119323"/>
                </a:lnTo>
                <a:lnTo>
                  <a:pt x="448926" y="107034"/>
                </a:lnTo>
                <a:lnTo>
                  <a:pt x="446309" y="94467"/>
                </a:lnTo>
                <a:lnTo>
                  <a:pt x="445407" y="9127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31767" y="3168437"/>
            <a:ext cx="502643" cy="420716"/>
          </a:xfrm>
          <a:custGeom>
            <a:avLst/>
            <a:gdLst/>
            <a:ahLst/>
            <a:cxnLst/>
            <a:rect l="l" t="t" r="r" b="b"/>
            <a:pathLst>
              <a:path w="502643" h="420716">
                <a:moveTo>
                  <a:pt x="502643" y="0"/>
                </a:moveTo>
                <a:lnTo>
                  <a:pt x="184546" y="0"/>
                </a:lnTo>
                <a:lnTo>
                  <a:pt x="95654" y="265543"/>
                </a:lnTo>
                <a:lnTo>
                  <a:pt x="89401" y="281631"/>
                </a:lnTo>
                <a:lnTo>
                  <a:pt x="65340" y="317026"/>
                </a:lnTo>
                <a:lnTo>
                  <a:pt x="20792" y="334187"/>
                </a:lnTo>
                <a:lnTo>
                  <a:pt x="0" y="420716"/>
                </a:lnTo>
                <a:lnTo>
                  <a:pt x="38209" y="416442"/>
                </a:lnTo>
                <a:lnTo>
                  <a:pt x="85597" y="401642"/>
                </a:lnTo>
                <a:lnTo>
                  <a:pt x="127203" y="374402"/>
                </a:lnTo>
                <a:lnTo>
                  <a:pt x="154716" y="345877"/>
                </a:lnTo>
                <a:lnTo>
                  <a:pt x="180798" y="303718"/>
                </a:lnTo>
                <a:lnTo>
                  <a:pt x="196268" y="265379"/>
                </a:lnTo>
                <a:lnTo>
                  <a:pt x="255996" y="86690"/>
                </a:lnTo>
                <a:lnTo>
                  <a:pt x="473615" y="86690"/>
                </a:lnTo>
                <a:lnTo>
                  <a:pt x="502643" y="0"/>
                </a:lnTo>
                <a:close/>
              </a:path>
              <a:path w="502643" h="420716">
                <a:moveTo>
                  <a:pt x="473615" y="86690"/>
                </a:moveTo>
                <a:lnTo>
                  <a:pt x="365063" y="86690"/>
                </a:lnTo>
                <a:lnTo>
                  <a:pt x="256453" y="411594"/>
                </a:lnTo>
                <a:lnTo>
                  <a:pt x="364822" y="411594"/>
                </a:lnTo>
                <a:lnTo>
                  <a:pt x="473615" y="8669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82683" y="3167497"/>
            <a:ext cx="503318" cy="421654"/>
          </a:xfrm>
          <a:custGeom>
            <a:avLst/>
            <a:gdLst/>
            <a:ahLst/>
            <a:cxnLst/>
            <a:rect l="l" t="t" r="r" b="b"/>
            <a:pathLst>
              <a:path w="503318" h="421654">
                <a:moveTo>
                  <a:pt x="503318" y="0"/>
                </a:moveTo>
                <a:lnTo>
                  <a:pt x="184472" y="939"/>
                </a:lnTo>
                <a:lnTo>
                  <a:pt x="95580" y="266483"/>
                </a:lnTo>
                <a:lnTo>
                  <a:pt x="89328" y="282571"/>
                </a:lnTo>
                <a:lnTo>
                  <a:pt x="65267" y="317966"/>
                </a:lnTo>
                <a:lnTo>
                  <a:pt x="20718" y="335127"/>
                </a:lnTo>
                <a:lnTo>
                  <a:pt x="0" y="421654"/>
                </a:lnTo>
                <a:lnTo>
                  <a:pt x="38206" y="417378"/>
                </a:lnTo>
                <a:lnTo>
                  <a:pt x="85560" y="402591"/>
                </a:lnTo>
                <a:lnTo>
                  <a:pt x="127141" y="375339"/>
                </a:lnTo>
                <a:lnTo>
                  <a:pt x="154672" y="346798"/>
                </a:lnTo>
                <a:lnTo>
                  <a:pt x="180718" y="304648"/>
                </a:lnTo>
                <a:lnTo>
                  <a:pt x="196283" y="266318"/>
                </a:lnTo>
                <a:lnTo>
                  <a:pt x="255922" y="87629"/>
                </a:lnTo>
                <a:lnTo>
                  <a:pt x="473886" y="87629"/>
                </a:lnTo>
                <a:lnTo>
                  <a:pt x="503318" y="0"/>
                </a:lnTo>
                <a:close/>
              </a:path>
              <a:path w="503318" h="421654">
                <a:moveTo>
                  <a:pt x="473886" y="87629"/>
                </a:moveTo>
                <a:lnTo>
                  <a:pt x="365079" y="87629"/>
                </a:lnTo>
                <a:lnTo>
                  <a:pt x="256380" y="412534"/>
                </a:lnTo>
                <a:lnTo>
                  <a:pt x="364761" y="412534"/>
                </a:lnTo>
                <a:lnTo>
                  <a:pt x="473886" y="8762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91494" y="2829700"/>
            <a:ext cx="929506" cy="741679"/>
          </a:xfrm>
          <a:custGeom>
            <a:avLst/>
            <a:gdLst/>
            <a:ahLst/>
            <a:cxnLst/>
            <a:rect l="l" t="t" r="r" b="b"/>
            <a:pathLst>
              <a:path w="929506" h="741679">
                <a:moveTo>
                  <a:pt x="807770" y="0"/>
                </a:moveTo>
                <a:lnTo>
                  <a:pt x="251002" y="0"/>
                </a:lnTo>
                <a:lnTo>
                  <a:pt x="0" y="741679"/>
                </a:lnTo>
                <a:lnTo>
                  <a:pt x="656624" y="741615"/>
                </a:lnTo>
                <a:lnTo>
                  <a:pt x="694732" y="733231"/>
                </a:lnTo>
                <a:lnTo>
                  <a:pt x="733593" y="700156"/>
                </a:lnTo>
                <a:lnTo>
                  <a:pt x="753681" y="658939"/>
                </a:lnTo>
                <a:lnTo>
                  <a:pt x="783880" y="566788"/>
                </a:lnTo>
                <a:lnTo>
                  <a:pt x="252895" y="566788"/>
                </a:lnTo>
                <a:lnTo>
                  <a:pt x="294335" y="441934"/>
                </a:lnTo>
                <a:lnTo>
                  <a:pt x="823787" y="441934"/>
                </a:lnTo>
                <a:lnTo>
                  <a:pt x="824659" y="436553"/>
                </a:lnTo>
                <a:lnTo>
                  <a:pt x="825087" y="421432"/>
                </a:lnTo>
                <a:lnTo>
                  <a:pt x="823388" y="409325"/>
                </a:lnTo>
                <a:lnTo>
                  <a:pt x="819841" y="397152"/>
                </a:lnTo>
                <a:lnTo>
                  <a:pt x="814241" y="384514"/>
                </a:lnTo>
                <a:lnTo>
                  <a:pt x="805608" y="372558"/>
                </a:lnTo>
                <a:lnTo>
                  <a:pt x="799772" y="364993"/>
                </a:lnTo>
                <a:lnTo>
                  <a:pt x="811708" y="360898"/>
                </a:lnTo>
                <a:lnTo>
                  <a:pt x="851469" y="331405"/>
                </a:lnTo>
                <a:lnTo>
                  <a:pt x="873049" y="295542"/>
                </a:lnTo>
                <a:lnTo>
                  <a:pt x="882823" y="268935"/>
                </a:lnTo>
                <a:lnTo>
                  <a:pt x="352932" y="268935"/>
                </a:lnTo>
                <a:lnTo>
                  <a:pt x="385114" y="175107"/>
                </a:lnTo>
                <a:lnTo>
                  <a:pt x="914960" y="175107"/>
                </a:lnTo>
                <a:lnTo>
                  <a:pt x="920432" y="159130"/>
                </a:lnTo>
                <a:lnTo>
                  <a:pt x="928471" y="119724"/>
                </a:lnTo>
                <a:lnTo>
                  <a:pt x="929506" y="91636"/>
                </a:lnTo>
                <a:lnTo>
                  <a:pt x="927604" y="78244"/>
                </a:lnTo>
                <a:lnTo>
                  <a:pt x="903816" y="33732"/>
                </a:lnTo>
                <a:lnTo>
                  <a:pt x="861331" y="8055"/>
                </a:lnTo>
                <a:lnTo>
                  <a:pt x="822292" y="503"/>
                </a:lnTo>
                <a:lnTo>
                  <a:pt x="807770" y="0"/>
                </a:lnTo>
                <a:close/>
              </a:path>
              <a:path w="929506" h="741679">
                <a:moveTo>
                  <a:pt x="823787" y="441934"/>
                </a:moveTo>
                <a:lnTo>
                  <a:pt x="294335" y="441934"/>
                </a:lnTo>
                <a:lnTo>
                  <a:pt x="583054" y="442109"/>
                </a:lnTo>
                <a:lnTo>
                  <a:pt x="598037" y="445358"/>
                </a:lnTo>
                <a:lnTo>
                  <a:pt x="608746" y="452697"/>
                </a:lnTo>
                <a:lnTo>
                  <a:pt x="615176" y="464102"/>
                </a:lnTo>
                <a:lnTo>
                  <a:pt x="617321" y="479551"/>
                </a:lnTo>
                <a:lnTo>
                  <a:pt x="617321" y="483920"/>
                </a:lnTo>
                <a:lnTo>
                  <a:pt x="601211" y="532070"/>
                </a:lnTo>
                <a:lnTo>
                  <a:pt x="563117" y="562927"/>
                </a:lnTo>
                <a:lnTo>
                  <a:pt x="531710" y="566788"/>
                </a:lnTo>
                <a:lnTo>
                  <a:pt x="783880" y="566788"/>
                </a:lnTo>
                <a:lnTo>
                  <a:pt x="822803" y="448016"/>
                </a:lnTo>
                <a:lnTo>
                  <a:pt x="823787" y="441934"/>
                </a:lnTo>
                <a:close/>
              </a:path>
              <a:path w="929506" h="741679">
                <a:moveTo>
                  <a:pt x="914960" y="175107"/>
                </a:moveTo>
                <a:lnTo>
                  <a:pt x="385114" y="175107"/>
                </a:lnTo>
                <a:lnTo>
                  <a:pt x="669982" y="175174"/>
                </a:lnTo>
                <a:lnTo>
                  <a:pt x="687613" y="177510"/>
                </a:lnTo>
                <a:lnTo>
                  <a:pt x="700208" y="183188"/>
                </a:lnTo>
                <a:lnTo>
                  <a:pt x="707766" y="192217"/>
                </a:lnTo>
                <a:lnTo>
                  <a:pt x="710285" y="204609"/>
                </a:lnTo>
                <a:lnTo>
                  <a:pt x="710285" y="206882"/>
                </a:lnTo>
                <a:lnTo>
                  <a:pt x="697650" y="245194"/>
                </a:lnTo>
                <a:lnTo>
                  <a:pt x="656476" y="268369"/>
                </a:lnTo>
                <a:lnTo>
                  <a:pt x="640181" y="268935"/>
                </a:lnTo>
                <a:lnTo>
                  <a:pt x="882823" y="268935"/>
                </a:lnTo>
                <a:lnTo>
                  <a:pt x="914960" y="175107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98165" y="2829703"/>
            <a:ext cx="900393" cy="741667"/>
          </a:xfrm>
          <a:custGeom>
            <a:avLst/>
            <a:gdLst/>
            <a:ahLst/>
            <a:cxnLst/>
            <a:rect l="l" t="t" r="r" b="b"/>
            <a:pathLst>
              <a:path w="900393" h="741667">
                <a:moveTo>
                  <a:pt x="795275" y="0"/>
                </a:moveTo>
                <a:lnTo>
                  <a:pt x="279689" y="18"/>
                </a:lnTo>
                <a:lnTo>
                  <a:pt x="232168" y="11836"/>
                </a:lnTo>
                <a:lnTo>
                  <a:pt x="199459" y="35834"/>
                </a:lnTo>
                <a:lnTo>
                  <a:pt x="180747" y="69951"/>
                </a:lnTo>
                <a:lnTo>
                  <a:pt x="35294" y="507212"/>
                </a:lnTo>
                <a:lnTo>
                  <a:pt x="18510" y="551133"/>
                </a:lnTo>
                <a:lnTo>
                  <a:pt x="7225" y="589943"/>
                </a:lnTo>
                <a:lnTo>
                  <a:pt x="273" y="638574"/>
                </a:lnTo>
                <a:lnTo>
                  <a:pt x="0" y="650470"/>
                </a:lnTo>
                <a:lnTo>
                  <a:pt x="1291" y="666290"/>
                </a:lnTo>
                <a:lnTo>
                  <a:pt x="15197" y="704720"/>
                </a:lnTo>
                <a:lnTo>
                  <a:pt x="44182" y="729599"/>
                </a:lnTo>
                <a:lnTo>
                  <a:pt x="88284" y="740912"/>
                </a:lnTo>
                <a:lnTo>
                  <a:pt x="106350" y="741667"/>
                </a:lnTo>
                <a:lnTo>
                  <a:pt x="621025" y="741659"/>
                </a:lnTo>
                <a:lnTo>
                  <a:pt x="668622" y="730430"/>
                </a:lnTo>
                <a:lnTo>
                  <a:pt x="701443" y="706545"/>
                </a:lnTo>
                <a:lnTo>
                  <a:pt x="720662" y="672922"/>
                </a:lnTo>
                <a:lnTo>
                  <a:pt x="756396" y="566788"/>
                </a:lnTo>
                <a:lnTo>
                  <a:pt x="512319" y="566788"/>
                </a:lnTo>
                <a:lnTo>
                  <a:pt x="242067" y="564696"/>
                </a:lnTo>
                <a:lnTo>
                  <a:pt x="231692" y="557630"/>
                </a:lnTo>
                <a:lnTo>
                  <a:pt x="225515" y="545588"/>
                </a:lnTo>
                <a:lnTo>
                  <a:pt x="223470" y="528586"/>
                </a:lnTo>
                <a:lnTo>
                  <a:pt x="223470" y="521741"/>
                </a:lnTo>
                <a:lnTo>
                  <a:pt x="224689" y="515124"/>
                </a:lnTo>
                <a:lnTo>
                  <a:pt x="226950" y="509333"/>
                </a:lnTo>
                <a:lnTo>
                  <a:pt x="319339" y="230030"/>
                </a:lnTo>
                <a:lnTo>
                  <a:pt x="341372" y="193062"/>
                </a:lnTo>
                <a:lnTo>
                  <a:pt x="389167" y="175107"/>
                </a:lnTo>
                <a:lnTo>
                  <a:pt x="887463" y="175107"/>
                </a:lnTo>
                <a:lnTo>
                  <a:pt x="890420" y="164092"/>
                </a:lnTo>
                <a:lnTo>
                  <a:pt x="897925" y="126444"/>
                </a:lnTo>
                <a:lnTo>
                  <a:pt x="900393" y="92404"/>
                </a:lnTo>
                <a:lnTo>
                  <a:pt x="899200" y="76338"/>
                </a:lnTo>
                <a:lnTo>
                  <a:pt x="885569" y="37363"/>
                </a:lnTo>
                <a:lnTo>
                  <a:pt x="856885" y="12186"/>
                </a:lnTo>
                <a:lnTo>
                  <a:pt x="813177" y="760"/>
                </a:lnTo>
                <a:lnTo>
                  <a:pt x="795275" y="0"/>
                </a:lnTo>
                <a:close/>
              </a:path>
              <a:path w="900393" h="741667">
                <a:moveTo>
                  <a:pt x="887463" y="175107"/>
                </a:moveTo>
                <a:lnTo>
                  <a:pt x="389167" y="175107"/>
                </a:lnTo>
                <a:lnTo>
                  <a:pt x="659887" y="177430"/>
                </a:lnTo>
                <a:lnTo>
                  <a:pt x="670028" y="184677"/>
                </a:lnTo>
                <a:lnTo>
                  <a:pt x="676082" y="196886"/>
                </a:lnTo>
                <a:lnTo>
                  <a:pt x="678092" y="214096"/>
                </a:lnTo>
                <a:lnTo>
                  <a:pt x="678092" y="220078"/>
                </a:lnTo>
                <a:lnTo>
                  <a:pt x="578836" y="518562"/>
                </a:lnTo>
                <a:lnTo>
                  <a:pt x="551115" y="557537"/>
                </a:lnTo>
                <a:lnTo>
                  <a:pt x="512319" y="566788"/>
                </a:lnTo>
                <a:lnTo>
                  <a:pt x="756396" y="566788"/>
                </a:lnTo>
                <a:lnTo>
                  <a:pt x="881089" y="196430"/>
                </a:lnTo>
                <a:lnTo>
                  <a:pt x="882604" y="191644"/>
                </a:lnTo>
                <a:lnTo>
                  <a:pt x="886840" y="177430"/>
                </a:lnTo>
                <a:lnTo>
                  <a:pt x="887463" y="175107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45724" y="2827868"/>
            <a:ext cx="929200" cy="743508"/>
          </a:xfrm>
          <a:custGeom>
            <a:avLst/>
            <a:gdLst/>
            <a:ahLst/>
            <a:cxnLst/>
            <a:rect l="l" t="t" r="r" b="b"/>
            <a:pathLst>
              <a:path w="929200" h="743508">
                <a:moveTo>
                  <a:pt x="807377" y="0"/>
                </a:moveTo>
                <a:lnTo>
                  <a:pt x="249783" y="0"/>
                </a:lnTo>
                <a:lnTo>
                  <a:pt x="0" y="742378"/>
                </a:lnTo>
                <a:lnTo>
                  <a:pt x="192176" y="743508"/>
                </a:lnTo>
                <a:lnTo>
                  <a:pt x="294322" y="442937"/>
                </a:lnTo>
                <a:lnTo>
                  <a:pt x="772731" y="441252"/>
                </a:lnTo>
                <a:lnTo>
                  <a:pt x="815923" y="416994"/>
                </a:lnTo>
                <a:lnTo>
                  <a:pt x="839852" y="385123"/>
                </a:lnTo>
                <a:lnTo>
                  <a:pt x="881617" y="269671"/>
                </a:lnTo>
                <a:lnTo>
                  <a:pt x="351701" y="269671"/>
                </a:lnTo>
                <a:lnTo>
                  <a:pt x="383743" y="175082"/>
                </a:lnTo>
                <a:lnTo>
                  <a:pt x="913838" y="175082"/>
                </a:lnTo>
                <a:lnTo>
                  <a:pt x="919314" y="159003"/>
                </a:lnTo>
                <a:lnTo>
                  <a:pt x="928132" y="119737"/>
                </a:lnTo>
                <a:lnTo>
                  <a:pt x="929200" y="91617"/>
                </a:lnTo>
                <a:lnTo>
                  <a:pt x="927313" y="78177"/>
                </a:lnTo>
                <a:lnTo>
                  <a:pt x="903433" y="33758"/>
                </a:lnTo>
                <a:lnTo>
                  <a:pt x="860761" y="8122"/>
                </a:lnTo>
                <a:lnTo>
                  <a:pt x="821782" y="509"/>
                </a:lnTo>
                <a:lnTo>
                  <a:pt x="807377" y="0"/>
                </a:lnTo>
                <a:close/>
              </a:path>
              <a:path w="929200" h="743508">
                <a:moveTo>
                  <a:pt x="913838" y="175082"/>
                </a:moveTo>
                <a:lnTo>
                  <a:pt x="383743" y="175082"/>
                </a:lnTo>
                <a:lnTo>
                  <a:pt x="668895" y="175146"/>
                </a:lnTo>
                <a:lnTo>
                  <a:pt x="686452" y="177499"/>
                </a:lnTo>
                <a:lnTo>
                  <a:pt x="699035" y="183230"/>
                </a:lnTo>
                <a:lnTo>
                  <a:pt x="706610" y="192323"/>
                </a:lnTo>
                <a:lnTo>
                  <a:pt x="709142" y="204762"/>
                </a:lnTo>
                <a:lnTo>
                  <a:pt x="709142" y="207263"/>
                </a:lnTo>
                <a:lnTo>
                  <a:pt x="696440" y="245948"/>
                </a:lnTo>
                <a:lnTo>
                  <a:pt x="655136" y="269137"/>
                </a:lnTo>
                <a:lnTo>
                  <a:pt x="639114" y="269671"/>
                </a:lnTo>
                <a:lnTo>
                  <a:pt x="881617" y="269671"/>
                </a:lnTo>
                <a:lnTo>
                  <a:pt x="913838" y="175082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69898" y="2829704"/>
            <a:ext cx="1106297" cy="751039"/>
          </a:xfrm>
          <a:custGeom>
            <a:avLst/>
            <a:gdLst/>
            <a:ahLst/>
            <a:cxnLst/>
            <a:rect l="l" t="t" r="r" b="b"/>
            <a:pathLst>
              <a:path w="1106297" h="751039">
                <a:moveTo>
                  <a:pt x="1106297" y="0"/>
                </a:moveTo>
                <a:lnTo>
                  <a:pt x="539322" y="202"/>
                </a:lnTo>
                <a:lnTo>
                  <a:pt x="490209" y="7946"/>
                </a:lnTo>
                <a:lnTo>
                  <a:pt x="453266" y="21296"/>
                </a:lnTo>
                <a:lnTo>
                  <a:pt x="418822" y="40070"/>
                </a:lnTo>
                <a:lnTo>
                  <a:pt x="379866" y="72500"/>
                </a:lnTo>
                <a:lnTo>
                  <a:pt x="355074" y="102817"/>
                </a:lnTo>
                <a:lnTo>
                  <a:pt x="330494" y="147180"/>
                </a:lnTo>
                <a:lnTo>
                  <a:pt x="177749" y="571233"/>
                </a:lnTo>
                <a:lnTo>
                  <a:pt x="57162" y="571233"/>
                </a:lnTo>
                <a:lnTo>
                  <a:pt x="0" y="751039"/>
                </a:lnTo>
                <a:lnTo>
                  <a:pt x="847026" y="751039"/>
                </a:lnTo>
                <a:lnTo>
                  <a:pt x="910632" y="566788"/>
                </a:lnTo>
                <a:lnTo>
                  <a:pt x="710057" y="566788"/>
                </a:lnTo>
                <a:lnTo>
                  <a:pt x="415196" y="565767"/>
                </a:lnTo>
                <a:lnTo>
                  <a:pt x="401380" y="562412"/>
                </a:lnTo>
                <a:lnTo>
                  <a:pt x="391713" y="556730"/>
                </a:lnTo>
                <a:lnTo>
                  <a:pt x="386188" y="548733"/>
                </a:lnTo>
                <a:lnTo>
                  <a:pt x="384796" y="538433"/>
                </a:lnTo>
                <a:lnTo>
                  <a:pt x="387527" y="525843"/>
                </a:lnTo>
                <a:lnTo>
                  <a:pt x="393230" y="509930"/>
                </a:lnTo>
                <a:lnTo>
                  <a:pt x="394989" y="504770"/>
                </a:lnTo>
                <a:lnTo>
                  <a:pt x="398722" y="494131"/>
                </a:lnTo>
                <a:lnTo>
                  <a:pt x="412124" y="456426"/>
                </a:lnTo>
                <a:lnTo>
                  <a:pt x="433463" y="396834"/>
                </a:lnTo>
                <a:lnTo>
                  <a:pt x="500062" y="212077"/>
                </a:lnTo>
                <a:lnTo>
                  <a:pt x="500811" y="209664"/>
                </a:lnTo>
                <a:lnTo>
                  <a:pt x="529026" y="183332"/>
                </a:lnTo>
                <a:lnTo>
                  <a:pt x="569861" y="175107"/>
                </a:lnTo>
                <a:lnTo>
                  <a:pt x="1045847" y="175107"/>
                </a:lnTo>
                <a:lnTo>
                  <a:pt x="1106297" y="0"/>
                </a:lnTo>
                <a:close/>
              </a:path>
              <a:path w="1106297" h="751039">
                <a:moveTo>
                  <a:pt x="1045847" y="175107"/>
                </a:moveTo>
                <a:lnTo>
                  <a:pt x="850112" y="175107"/>
                </a:lnTo>
                <a:lnTo>
                  <a:pt x="710057" y="566788"/>
                </a:lnTo>
                <a:lnTo>
                  <a:pt x="910632" y="566788"/>
                </a:lnTo>
                <a:lnTo>
                  <a:pt x="1045847" y="175107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6571" y="1921193"/>
            <a:ext cx="1028141" cy="765556"/>
          </a:xfrm>
          <a:custGeom>
            <a:avLst/>
            <a:gdLst/>
            <a:ahLst/>
            <a:cxnLst/>
            <a:rect l="l" t="t" r="r" b="b"/>
            <a:pathLst>
              <a:path w="1028141" h="765556">
                <a:moveTo>
                  <a:pt x="1028141" y="0"/>
                </a:moveTo>
                <a:lnTo>
                  <a:pt x="373582" y="166"/>
                </a:lnTo>
                <a:lnTo>
                  <a:pt x="329615" y="5929"/>
                </a:lnTo>
                <a:lnTo>
                  <a:pt x="292219" y="19920"/>
                </a:lnTo>
                <a:lnTo>
                  <a:pt x="252556" y="51397"/>
                </a:lnTo>
                <a:lnTo>
                  <a:pt x="230443" y="84637"/>
                </a:lnTo>
                <a:lnTo>
                  <a:pt x="0" y="765556"/>
                </a:lnTo>
                <a:lnTo>
                  <a:pt x="199326" y="765556"/>
                </a:lnTo>
                <a:lnTo>
                  <a:pt x="380960" y="229176"/>
                </a:lnTo>
                <a:lnTo>
                  <a:pt x="385551" y="219777"/>
                </a:lnTo>
                <a:lnTo>
                  <a:pt x="416742" y="192364"/>
                </a:lnTo>
                <a:lnTo>
                  <a:pt x="466432" y="180594"/>
                </a:lnTo>
                <a:lnTo>
                  <a:pt x="966927" y="180594"/>
                </a:lnTo>
                <a:lnTo>
                  <a:pt x="1028141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43969" y="1921198"/>
            <a:ext cx="934699" cy="758431"/>
          </a:xfrm>
          <a:custGeom>
            <a:avLst/>
            <a:gdLst/>
            <a:ahLst/>
            <a:cxnLst/>
            <a:rect l="l" t="t" r="r" b="b"/>
            <a:pathLst>
              <a:path w="934699" h="758431">
                <a:moveTo>
                  <a:pt x="825307" y="0"/>
                </a:moveTo>
                <a:lnTo>
                  <a:pt x="286526" y="145"/>
                </a:lnTo>
                <a:lnTo>
                  <a:pt x="239103" y="13091"/>
                </a:lnTo>
                <a:lnTo>
                  <a:pt x="206100" y="37488"/>
                </a:lnTo>
                <a:lnTo>
                  <a:pt x="187462" y="71450"/>
                </a:lnTo>
                <a:lnTo>
                  <a:pt x="36510" y="518718"/>
                </a:lnTo>
                <a:lnTo>
                  <a:pt x="16364" y="571284"/>
                </a:lnTo>
                <a:lnTo>
                  <a:pt x="6232" y="608262"/>
                </a:lnTo>
                <a:lnTo>
                  <a:pt x="163" y="657781"/>
                </a:lnTo>
                <a:lnTo>
                  <a:pt x="0" y="670795"/>
                </a:lnTo>
                <a:lnTo>
                  <a:pt x="1857" y="686009"/>
                </a:lnTo>
                <a:lnTo>
                  <a:pt x="17224" y="722951"/>
                </a:lnTo>
                <a:lnTo>
                  <a:pt x="47283" y="746848"/>
                </a:lnTo>
                <a:lnTo>
                  <a:pt x="92037" y="757707"/>
                </a:lnTo>
                <a:lnTo>
                  <a:pt x="110220" y="758431"/>
                </a:lnTo>
                <a:lnTo>
                  <a:pt x="648535" y="758322"/>
                </a:lnTo>
                <a:lnTo>
                  <a:pt x="695954" y="745982"/>
                </a:lnTo>
                <a:lnTo>
                  <a:pt x="728897" y="721691"/>
                </a:lnTo>
                <a:lnTo>
                  <a:pt x="748218" y="688035"/>
                </a:lnTo>
                <a:lnTo>
                  <a:pt x="785286" y="579539"/>
                </a:lnTo>
                <a:lnTo>
                  <a:pt x="264256" y="579536"/>
                </a:lnTo>
                <a:lnTo>
                  <a:pt x="250040" y="576983"/>
                </a:lnTo>
                <a:lnTo>
                  <a:pt x="239830" y="569634"/>
                </a:lnTo>
                <a:lnTo>
                  <a:pt x="233670" y="557484"/>
                </a:lnTo>
                <a:lnTo>
                  <a:pt x="231607" y="540524"/>
                </a:lnTo>
                <a:lnTo>
                  <a:pt x="231710" y="533037"/>
                </a:lnTo>
                <a:lnTo>
                  <a:pt x="232902" y="526808"/>
                </a:lnTo>
                <a:lnTo>
                  <a:pt x="235379" y="520484"/>
                </a:lnTo>
                <a:lnTo>
                  <a:pt x="332600" y="231712"/>
                </a:lnTo>
                <a:lnTo>
                  <a:pt x="355426" y="196167"/>
                </a:lnTo>
                <a:lnTo>
                  <a:pt x="403794" y="178943"/>
                </a:lnTo>
                <a:lnTo>
                  <a:pt x="921324" y="178943"/>
                </a:lnTo>
                <a:lnTo>
                  <a:pt x="922661" y="174284"/>
                </a:lnTo>
                <a:lnTo>
                  <a:pt x="930898" y="136935"/>
                </a:lnTo>
                <a:lnTo>
                  <a:pt x="934699" y="88426"/>
                </a:lnTo>
                <a:lnTo>
                  <a:pt x="932917" y="73077"/>
                </a:lnTo>
                <a:lnTo>
                  <a:pt x="917777" y="35804"/>
                </a:lnTo>
                <a:lnTo>
                  <a:pt x="887942" y="11690"/>
                </a:lnTo>
                <a:lnTo>
                  <a:pt x="843414" y="730"/>
                </a:lnTo>
                <a:lnTo>
                  <a:pt x="825307" y="0"/>
                </a:lnTo>
                <a:close/>
              </a:path>
              <a:path w="934699" h="758431">
                <a:moveTo>
                  <a:pt x="921324" y="178943"/>
                </a:moveTo>
                <a:lnTo>
                  <a:pt x="403794" y="178943"/>
                </a:lnTo>
                <a:lnTo>
                  <a:pt x="672006" y="178956"/>
                </a:lnTo>
                <a:lnTo>
                  <a:pt x="685932" y="181733"/>
                </a:lnTo>
                <a:lnTo>
                  <a:pt x="695854" y="189326"/>
                </a:lnTo>
                <a:lnTo>
                  <a:pt x="701793" y="201703"/>
                </a:lnTo>
                <a:lnTo>
                  <a:pt x="703768" y="218833"/>
                </a:lnTo>
                <a:lnTo>
                  <a:pt x="703768" y="225272"/>
                </a:lnTo>
                <a:lnTo>
                  <a:pt x="702472" y="231584"/>
                </a:lnTo>
                <a:lnTo>
                  <a:pt x="700148" y="237896"/>
                </a:lnTo>
                <a:lnTo>
                  <a:pt x="599888" y="533037"/>
                </a:lnTo>
                <a:lnTo>
                  <a:pt x="571110" y="570777"/>
                </a:lnTo>
                <a:lnTo>
                  <a:pt x="531810" y="579539"/>
                </a:lnTo>
                <a:lnTo>
                  <a:pt x="785287" y="579536"/>
                </a:lnTo>
                <a:lnTo>
                  <a:pt x="914664" y="200863"/>
                </a:lnTo>
                <a:lnTo>
                  <a:pt x="918912" y="187348"/>
                </a:lnTo>
                <a:lnTo>
                  <a:pt x="921324" y="178943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80268" y="1919385"/>
            <a:ext cx="985250" cy="767372"/>
          </a:xfrm>
          <a:custGeom>
            <a:avLst/>
            <a:gdLst/>
            <a:ahLst/>
            <a:cxnLst/>
            <a:rect l="l" t="t" r="r" b="b"/>
            <a:pathLst>
              <a:path w="985250" h="767372">
                <a:moveTo>
                  <a:pt x="858901" y="0"/>
                </a:moveTo>
                <a:lnTo>
                  <a:pt x="257822" y="0"/>
                </a:lnTo>
                <a:lnTo>
                  <a:pt x="0" y="766457"/>
                </a:lnTo>
                <a:lnTo>
                  <a:pt x="198348" y="767372"/>
                </a:lnTo>
                <a:lnTo>
                  <a:pt x="303504" y="457187"/>
                </a:lnTo>
                <a:lnTo>
                  <a:pt x="826690" y="454415"/>
                </a:lnTo>
                <a:lnTo>
                  <a:pt x="869126" y="429058"/>
                </a:lnTo>
                <a:lnTo>
                  <a:pt x="892816" y="396719"/>
                </a:lnTo>
                <a:lnTo>
                  <a:pt x="935402" y="278383"/>
                </a:lnTo>
                <a:lnTo>
                  <a:pt x="361124" y="278383"/>
                </a:lnTo>
                <a:lnTo>
                  <a:pt x="393979" y="180530"/>
                </a:lnTo>
                <a:lnTo>
                  <a:pt x="968611" y="180530"/>
                </a:lnTo>
                <a:lnTo>
                  <a:pt x="974128" y="164274"/>
                </a:lnTo>
                <a:lnTo>
                  <a:pt x="984801" y="115726"/>
                </a:lnTo>
                <a:lnTo>
                  <a:pt x="985250" y="103383"/>
                </a:lnTo>
                <a:lnTo>
                  <a:pt x="984330" y="89754"/>
                </a:lnTo>
                <a:lnTo>
                  <a:pt x="965128" y="43251"/>
                </a:lnTo>
                <a:lnTo>
                  <a:pt x="934898" y="17653"/>
                </a:lnTo>
                <a:lnTo>
                  <a:pt x="886972" y="1954"/>
                </a:lnTo>
                <a:lnTo>
                  <a:pt x="873274" y="488"/>
                </a:lnTo>
                <a:lnTo>
                  <a:pt x="858901" y="0"/>
                </a:lnTo>
                <a:close/>
              </a:path>
              <a:path w="985250" h="767372">
                <a:moveTo>
                  <a:pt x="968611" y="180530"/>
                </a:moveTo>
                <a:lnTo>
                  <a:pt x="393979" y="180530"/>
                </a:lnTo>
                <a:lnTo>
                  <a:pt x="726236" y="180718"/>
                </a:lnTo>
                <a:lnTo>
                  <a:pt x="743202" y="183457"/>
                </a:lnTo>
                <a:lnTo>
                  <a:pt x="755346" y="189465"/>
                </a:lnTo>
                <a:lnTo>
                  <a:pt x="762647" y="198752"/>
                </a:lnTo>
                <a:lnTo>
                  <a:pt x="765086" y="211327"/>
                </a:lnTo>
                <a:lnTo>
                  <a:pt x="765086" y="213893"/>
                </a:lnTo>
                <a:lnTo>
                  <a:pt x="750115" y="254475"/>
                </a:lnTo>
                <a:lnTo>
                  <a:pt x="708882" y="277836"/>
                </a:lnTo>
                <a:lnTo>
                  <a:pt x="692658" y="278383"/>
                </a:lnTo>
                <a:lnTo>
                  <a:pt x="935402" y="278383"/>
                </a:lnTo>
                <a:lnTo>
                  <a:pt x="968611" y="18053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62225" y="1921193"/>
            <a:ext cx="954430" cy="765556"/>
          </a:xfrm>
          <a:custGeom>
            <a:avLst/>
            <a:gdLst/>
            <a:ahLst/>
            <a:cxnLst/>
            <a:rect l="l" t="t" r="r" b="b"/>
            <a:pathLst>
              <a:path w="954430" h="765556">
                <a:moveTo>
                  <a:pt x="372249" y="0"/>
                </a:moveTo>
                <a:lnTo>
                  <a:pt x="172859" y="0"/>
                </a:lnTo>
                <a:lnTo>
                  <a:pt x="73350" y="300580"/>
                </a:lnTo>
                <a:lnTo>
                  <a:pt x="61540" y="343090"/>
                </a:lnTo>
                <a:lnTo>
                  <a:pt x="55843" y="385614"/>
                </a:lnTo>
                <a:lnTo>
                  <a:pt x="56743" y="398934"/>
                </a:lnTo>
                <a:lnTo>
                  <a:pt x="74367" y="443015"/>
                </a:lnTo>
                <a:lnTo>
                  <a:pt x="114453" y="472386"/>
                </a:lnTo>
                <a:lnTo>
                  <a:pt x="159280" y="484772"/>
                </a:lnTo>
                <a:lnTo>
                  <a:pt x="216776" y="488899"/>
                </a:lnTo>
                <a:lnTo>
                  <a:pt x="589318" y="488899"/>
                </a:lnTo>
                <a:lnTo>
                  <a:pt x="573661" y="536770"/>
                </a:lnTo>
                <a:lnTo>
                  <a:pt x="537384" y="573380"/>
                </a:lnTo>
                <a:lnTo>
                  <a:pt x="487768" y="585139"/>
                </a:lnTo>
                <a:lnTo>
                  <a:pt x="60477" y="585139"/>
                </a:lnTo>
                <a:lnTo>
                  <a:pt x="0" y="765556"/>
                </a:lnTo>
                <a:lnTo>
                  <a:pt x="580582" y="765420"/>
                </a:lnTo>
                <a:lnTo>
                  <a:pt x="624510" y="759766"/>
                </a:lnTo>
                <a:lnTo>
                  <a:pt x="661891" y="745803"/>
                </a:lnTo>
                <a:lnTo>
                  <a:pt x="701558" y="714256"/>
                </a:lnTo>
                <a:lnTo>
                  <a:pt x="723685" y="680896"/>
                </a:lnTo>
                <a:lnTo>
                  <a:pt x="850848" y="308470"/>
                </a:lnTo>
                <a:lnTo>
                  <a:pt x="608368" y="308470"/>
                </a:lnTo>
                <a:lnTo>
                  <a:pt x="302617" y="306625"/>
                </a:lnTo>
                <a:lnTo>
                  <a:pt x="291084" y="300532"/>
                </a:lnTo>
                <a:lnTo>
                  <a:pt x="284229" y="289750"/>
                </a:lnTo>
                <a:lnTo>
                  <a:pt x="282051" y="273839"/>
                </a:lnTo>
                <a:lnTo>
                  <a:pt x="284020" y="261941"/>
                </a:lnTo>
                <a:lnTo>
                  <a:pt x="288086" y="248056"/>
                </a:lnTo>
                <a:lnTo>
                  <a:pt x="372249" y="0"/>
                </a:lnTo>
                <a:close/>
              </a:path>
              <a:path w="954430" h="765556">
                <a:moveTo>
                  <a:pt x="954430" y="0"/>
                </a:moveTo>
                <a:lnTo>
                  <a:pt x="755789" y="0"/>
                </a:lnTo>
                <a:lnTo>
                  <a:pt x="689372" y="195293"/>
                </a:lnTo>
                <a:lnTo>
                  <a:pt x="671160" y="249242"/>
                </a:lnTo>
                <a:lnTo>
                  <a:pt x="664901" y="268012"/>
                </a:lnTo>
                <a:lnTo>
                  <a:pt x="662642" y="274947"/>
                </a:lnTo>
                <a:lnTo>
                  <a:pt x="655955" y="287017"/>
                </a:lnTo>
                <a:lnTo>
                  <a:pt x="647215" y="296403"/>
                </a:lnTo>
                <a:lnTo>
                  <a:pt x="636391" y="303107"/>
                </a:lnTo>
                <a:lnTo>
                  <a:pt x="623452" y="307129"/>
                </a:lnTo>
                <a:lnTo>
                  <a:pt x="608368" y="308470"/>
                </a:lnTo>
                <a:lnTo>
                  <a:pt x="850848" y="308470"/>
                </a:lnTo>
                <a:lnTo>
                  <a:pt x="954430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2134" y="1920077"/>
            <a:ext cx="1024521" cy="766673"/>
          </a:xfrm>
          <a:custGeom>
            <a:avLst/>
            <a:gdLst/>
            <a:ahLst/>
            <a:cxnLst/>
            <a:rect l="l" t="t" r="r" b="b"/>
            <a:pathLst>
              <a:path w="1024521" h="766673">
                <a:moveTo>
                  <a:pt x="459054" y="0"/>
                </a:moveTo>
                <a:lnTo>
                  <a:pt x="258813" y="0"/>
                </a:lnTo>
                <a:lnTo>
                  <a:pt x="0" y="766673"/>
                </a:lnTo>
                <a:lnTo>
                  <a:pt x="199326" y="766673"/>
                </a:lnTo>
                <a:lnTo>
                  <a:pt x="303657" y="456488"/>
                </a:lnTo>
                <a:lnTo>
                  <a:pt x="869928" y="456488"/>
                </a:lnTo>
                <a:lnTo>
                  <a:pt x="930141" y="278688"/>
                </a:lnTo>
                <a:lnTo>
                  <a:pt x="366763" y="278688"/>
                </a:lnTo>
                <a:lnTo>
                  <a:pt x="459054" y="0"/>
                </a:lnTo>
                <a:close/>
              </a:path>
              <a:path w="1024521" h="766673">
                <a:moveTo>
                  <a:pt x="869928" y="456488"/>
                </a:moveTo>
                <a:lnTo>
                  <a:pt x="670636" y="456488"/>
                </a:lnTo>
                <a:lnTo>
                  <a:pt x="565315" y="766673"/>
                </a:lnTo>
                <a:lnTo>
                  <a:pt x="764882" y="766673"/>
                </a:lnTo>
                <a:lnTo>
                  <a:pt x="869928" y="456488"/>
                </a:lnTo>
                <a:close/>
              </a:path>
              <a:path w="1024521" h="766673">
                <a:moveTo>
                  <a:pt x="1024521" y="0"/>
                </a:moveTo>
                <a:lnTo>
                  <a:pt x="826033" y="0"/>
                </a:lnTo>
                <a:lnTo>
                  <a:pt x="731850" y="278688"/>
                </a:lnTo>
                <a:lnTo>
                  <a:pt x="930141" y="278688"/>
                </a:lnTo>
                <a:lnTo>
                  <a:pt x="1024521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76450" y="1920077"/>
            <a:ext cx="1223035" cy="766673"/>
          </a:xfrm>
          <a:custGeom>
            <a:avLst/>
            <a:gdLst/>
            <a:ahLst/>
            <a:cxnLst/>
            <a:rect l="l" t="t" r="r" b="b"/>
            <a:pathLst>
              <a:path w="1223035" h="766673">
                <a:moveTo>
                  <a:pt x="459117" y="0"/>
                </a:moveTo>
                <a:lnTo>
                  <a:pt x="258749" y="0"/>
                </a:lnTo>
                <a:lnTo>
                  <a:pt x="0" y="766673"/>
                </a:lnTo>
                <a:lnTo>
                  <a:pt x="963307" y="766673"/>
                </a:lnTo>
                <a:lnTo>
                  <a:pt x="1023050" y="590321"/>
                </a:lnTo>
                <a:lnTo>
                  <a:pt x="260477" y="590321"/>
                </a:lnTo>
                <a:lnTo>
                  <a:pt x="459117" y="0"/>
                </a:lnTo>
                <a:close/>
              </a:path>
              <a:path w="1223035" h="766673">
                <a:moveTo>
                  <a:pt x="841006" y="0"/>
                </a:moveTo>
                <a:lnTo>
                  <a:pt x="640473" y="0"/>
                </a:lnTo>
                <a:lnTo>
                  <a:pt x="442048" y="590321"/>
                </a:lnTo>
                <a:lnTo>
                  <a:pt x="642747" y="590321"/>
                </a:lnTo>
                <a:lnTo>
                  <a:pt x="841006" y="0"/>
                </a:lnTo>
                <a:close/>
              </a:path>
              <a:path w="1223035" h="766673">
                <a:moveTo>
                  <a:pt x="1223035" y="0"/>
                </a:moveTo>
                <a:lnTo>
                  <a:pt x="1024534" y="0"/>
                </a:lnTo>
                <a:lnTo>
                  <a:pt x="824014" y="590321"/>
                </a:lnTo>
                <a:lnTo>
                  <a:pt x="1023050" y="590321"/>
                </a:lnTo>
                <a:lnTo>
                  <a:pt x="1223035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68042" y="1921193"/>
            <a:ext cx="943241" cy="766317"/>
          </a:xfrm>
          <a:custGeom>
            <a:avLst/>
            <a:gdLst/>
            <a:ahLst/>
            <a:cxnLst/>
            <a:rect l="l" t="t" r="r" b="b"/>
            <a:pathLst>
              <a:path w="943241" h="766317">
                <a:moveTo>
                  <a:pt x="943241" y="0"/>
                </a:moveTo>
                <a:lnTo>
                  <a:pt x="317231" y="278"/>
                </a:lnTo>
                <a:lnTo>
                  <a:pt x="276739" y="9844"/>
                </a:lnTo>
                <a:lnTo>
                  <a:pt x="238796" y="43809"/>
                </a:lnTo>
                <a:lnTo>
                  <a:pt x="222351" y="85217"/>
                </a:lnTo>
                <a:lnTo>
                  <a:pt x="222151" y="86042"/>
                </a:lnTo>
                <a:lnTo>
                  <a:pt x="221803" y="87300"/>
                </a:lnTo>
                <a:lnTo>
                  <a:pt x="156343" y="288353"/>
                </a:lnTo>
                <a:lnTo>
                  <a:pt x="0" y="766318"/>
                </a:lnTo>
                <a:lnTo>
                  <a:pt x="678979" y="765531"/>
                </a:lnTo>
                <a:lnTo>
                  <a:pt x="717513" y="758652"/>
                </a:lnTo>
                <a:lnTo>
                  <a:pt x="749694" y="737509"/>
                </a:lnTo>
                <a:lnTo>
                  <a:pt x="774996" y="694633"/>
                </a:lnTo>
                <a:lnTo>
                  <a:pt x="813844" y="585139"/>
                </a:lnTo>
                <a:lnTo>
                  <a:pt x="251294" y="585139"/>
                </a:lnTo>
                <a:lnTo>
                  <a:pt x="288620" y="468782"/>
                </a:lnTo>
                <a:lnTo>
                  <a:pt x="854838" y="468782"/>
                </a:lnTo>
                <a:lnTo>
                  <a:pt x="864527" y="441280"/>
                </a:lnTo>
                <a:lnTo>
                  <a:pt x="867745" y="428720"/>
                </a:lnTo>
                <a:lnTo>
                  <a:pt x="870053" y="416352"/>
                </a:lnTo>
                <a:lnTo>
                  <a:pt x="871441" y="404035"/>
                </a:lnTo>
                <a:lnTo>
                  <a:pt x="871898" y="391627"/>
                </a:lnTo>
                <a:lnTo>
                  <a:pt x="870961" y="378028"/>
                </a:lnTo>
                <a:lnTo>
                  <a:pt x="851843" y="331452"/>
                </a:lnTo>
                <a:lnTo>
                  <a:pt x="821893" y="305828"/>
                </a:lnTo>
                <a:lnTo>
                  <a:pt x="773996" y="290278"/>
                </a:lnTo>
                <a:lnTo>
                  <a:pt x="407679" y="288202"/>
                </a:lnTo>
                <a:lnTo>
                  <a:pt x="392241" y="285466"/>
                </a:lnTo>
                <a:lnTo>
                  <a:pt x="381217" y="278886"/>
                </a:lnTo>
                <a:lnTo>
                  <a:pt x="374606" y="267923"/>
                </a:lnTo>
                <a:lnTo>
                  <a:pt x="372404" y="252040"/>
                </a:lnTo>
                <a:lnTo>
                  <a:pt x="373466" y="238065"/>
                </a:lnTo>
                <a:lnTo>
                  <a:pt x="392161" y="201198"/>
                </a:lnTo>
                <a:lnTo>
                  <a:pt x="435908" y="181393"/>
                </a:lnTo>
                <a:lnTo>
                  <a:pt x="451015" y="180594"/>
                </a:lnTo>
                <a:lnTo>
                  <a:pt x="882980" y="180594"/>
                </a:lnTo>
                <a:lnTo>
                  <a:pt x="943241" y="0"/>
                </a:lnTo>
                <a:close/>
              </a:path>
              <a:path w="943241" h="766317">
                <a:moveTo>
                  <a:pt x="854838" y="468782"/>
                </a:moveTo>
                <a:lnTo>
                  <a:pt x="288620" y="468782"/>
                </a:lnTo>
                <a:lnTo>
                  <a:pt x="620442" y="468836"/>
                </a:lnTo>
                <a:lnTo>
                  <a:pt x="636267" y="470544"/>
                </a:lnTo>
                <a:lnTo>
                  <a:pt x="648872" y="474800"/>
                </a:lnTo>
                <a:lnTo>
                  <a:pt x="657709" y="481810"/>
                </a:lnTo>
                <a:lnTo>
                  <a:pt x="662231" y="491782"/>
                </a:lnTo>
                <a:lnTo>
                  <a:pt x="661890" y="504922"/>
                </a:lnTo>
                <a:lnTo>
                  <a:pt x="640265" y="552478"/>
                </a:lnTo>
                <a:lnTo>
                  <a:pt x="600128" y="581390"/>
                </a:lnTo>
                <a:lnTo>
                  <a:pt x="569772" y="585139"/>
                </a:lnTo>
                <a:lnTo>
                  <a:pt x="813844" y="585139"/>
                </a:lnTo>
                <a:lnTo>
                  <a:pt x="854838" y="468782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509691" y="1920077"/>
            <a:ext cx="1011072" cy="769454"/>
          </a:xfrm>
          <a:custGeom>
            <a:avLst/>
            <a:gdLst/>
            <a:ahLst/>
            <a:cxnLst/>
            <a:rect l="l" t="t" r="r" b="b"/>
            <a:pathLst>
              <a:path w="1011072" h="769454">
                <a:moveTo>
                  <a:pt x="904082" y="317055"/>
                </a:moveTo>
                <a:lnTo>
                  <a:pt x="709447" y="317055"/>
                </a:lnTo>
                <a:lnTo>
                  <a:pt x="551865" y="769454"/>
                </a:lnTo>
                <a:lnTo>
                  <a:pt x="751420" y="769454"/>
                </a:lnTo>
                <a:lnTo>
                  <a:pt x="904082" y="317055"/>
                </a:lnTo>
                <a:close/>
              </a:path>
              <a:path w="1011072" h="769454">
                <a:moveTo>
                  <a:pt x="462216" y="0"/>
                </a:moveTo>
                <a:lnTo>
                  <a:pt x="261746" y="0"/>
                </a:lnTo>
                <a:lnTo>
                  <a:pt x="0" y="763181"/>
                </a:lnTo>
                <a:lnTo>
                  <a:pt x="224574" y="763511"/>
                </a:lnTo>
                <a:lnTo>
                  <a:pt x="544954" y="468515"/>
                </a:lnTo>
                <a:lnTo>
                  <a:pt x="294474" y="468515"/>
                </a:lnTo>
                <a:lnTo>
                  <a:pt x="462216" y="0"/>
                </a:lnTo>
                <a:close/>
              </a:path>
              <a:path w="1011072" h="769454">
                <a:moveTo>
                  <a:pt x="1011072" y="0"/>
                </a:moveTo>
                <a:lnTo>
                  <a:pt x="777570" y="0"/>
                </a:lnTo>
                <a:lnTo>
                  <a:pt x="294474" y="468515"/>
                </a:lnTo>
                <a:lnTo>
                  <a:pt x="544954" y="468515"/>
                </a:lnTo>
                <a:lnTo>
                  <a:pt x="709447" y="317055"/>
                </a:lnTo>
                <a:lnTo>
                  <a:pt x="904082" y="317055"/>
                </a:lnTo>
                <a:lnTo>
                  <a:pt x="1011072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57102" y="1920077"/>
            <a:ext cx="1040256" cy="763752"/>
          </a:xfrm>
          <a:custGeom>
            <a:avLst/>
            <a:gdLst/>
            <a:ahLst/>
            <a:cxnLst/>
            <a:rect l="l" t="t" r="r" b="b"/>
            <a:pathLst>
              <a:path w="1040256" h="763752">
                <a:moveTo>
                  <a:pt x="465581" y="0"/>
                </a:moveTo>
                <a:lnTo>
                  <a:pt x="262585" y="0"/>
                </a:lnTo>
                <a:lnTo>
                  <a:pt x="0" y="763752"/>
                </a:lnTo>
                <a:lnTo>
                  <a:pt x="205790" y="763752"/>
                </a:lnTo>
                <a:lnTo>
                  <a:pt x="306501" y="454533"/>
                </a:lnTo>
                <a:lnTo>
                  <a:pt x="723991" y="454533"/>
                </a:lnTo>
                <a:lnTo>
                  <a:pt x="695159" y="375119"/>
                </a:lnTo>
                <a:lnTo>
                  <a:pt x="786560" y="275767"/>
                </a:lnTo>
                <a:lnTo>
                  <a:pt x="365925" y="275767"/>
                </a:lnTo>
                <a:lnTo>
                  <a:pt x="465581" y="0"/>
                </a:lnTo>
                <a:close/>
              </a:path>
              <a:path w="1040256" h="763752">
                <a:moveTo>
                  <a:pt x="723991" y="454533"/>
                </a:moveTo>
                <a:lnTo>
                  <a:pt x="306501" y="454533"/>
                </a:lnTo>
                <a:lnTo>
                  <a:pt x="470960" y="455119"/>
                </a:lnTo>
                <a:lnTo>
                  <a:pt x="482705" y="456304"/>
                </a:lnTo>
                <a:lnTo>
                  <a:pt x="509986" y="494582"/>
                </a:lnTo>
                <a:lnTo>
                  <a:pt x="517410" y="518312"/>
                </a:lnTo>
                <a:lnTo>
                  <a:pt x="599236" y="763752"/>
                </a:lnTo>
                <a:lnTo>
                  <a:pt x="836256" y="763752"/>
                </a:lnTo>
                <a:lnTo>
                  <a:pt x="723991" y="454533"/>
                </a:lnTo>
                <a:close/>
              </a:path>
              <a:path w="1040256" h="763752">
                <a:moveTo>
                  <a:pt x="1040256" y="0"/>
                </a:moveTo>
                <a:lnTo>
                  <a:pt x="797293" y="0"/>
                </a:lnTo>
                <a:lnTo>
                  <a:pt x="744385" y="57167"/>
                </a:lnTo>
                <a:lnTo>
                  <a:pt x="602368" y="209128"/>
                </a:lnTo>
                <a:lnTo>
                  <a:pt x="573107" y="239803"/>
                </a:lnTo>
                <a:lnTo>
                  <a:pt x="545481" y="267631"/>
                </a:lnTo>
                <a:lnTo>
                  <a:pt x="501992" y="275767"/>
                </a:lnTo>
                <a:lnTo>
                  <a:pt x="786560" y="275767"/>
                </a:lnTo>
                <a:lnTo>
                  <a:pt x="1040256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52055" y="3177184"/>
            <a:ext cx="231292" cy="4115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00965" y="3166389"/>
            <a:ext cx="424499" cy="433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64042" y="3177184"/>
            <a:ext cx="540143" cy="4115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54389" y="3177184"/>
            <a:ext cx="508393" cy="4115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54482" y="3166389"/>
            <a:ext cx="451409" cy="4331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96882" y="3177184"/>
            <a:ext cx="637527" cy="4115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18716" y="3166389"/>
            <a:ext cx="451304" cy="433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30725" y="3177184"/>
            <a:ext cx="511035" cy="4208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81575" y="3176244"/>
            <a:ext cx="511759" cy="4217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98856" y="2838449"/>
            <a:ext cx="929919" cy="7416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05446" y="2838449"/>
            <a:ext cx="900506" cy="7416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53069" y="2836595"/>
            <a:ext cx="929614" cy="74353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77256" y="2838449"/>
            <a:ext cx="1106297" cy="75102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23924" y="1929930"/>
            <a:ext cx="1028141" cy="7655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50973" y="1929930"/>
            <a:ext cx="935329" cy="7584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87624" y="1928126"/>
            <a:ext cx="985240" cy="7673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69573" y="1929930"/>
            <a:ext cx="954430" cy="7655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389480" y="1928825"/>
            <a:ext cx="1024534" cy="7666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83809" y="1928825"/>
            <a:ext cx="1223035" cy="76667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75392" y="1929930"/>
            <a:ext cx="943228" cy="76633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17041" y="1928825"/>
            <a:ext cx="1011047" cy="76944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64452" y="1928825"/>
            <a:ext cx="1040256" cy="76372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84618" y="3729223"/>
            <a:ext cx="1835099" cy="1597888"/>
          </a:xfrm>
          <a:custGeom>
            <a:avLst/>
            <a:gdLst/>
            <a:ahLst/>
            <a:cxnLst/>
            <a:rect l="l" t="t" r="r" b="b"/>
            <a:pathLst>
              <a:path w="1835099" h="1597888">
                <a:moveTo>
                  <a:pt x="1835099" y="1597888"/>
                </a:moveTo>
                <a:lnTo>
                  <a:pt x="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34745" y="3681090"/>
            <a:ext cx="59489" cy="60611"/>
          </a:xfrm>
          <a:custGeom>
            <a:avLst/>
            <a:gdLst/>
            <a:ahLst/>
            <a:cxnLst/>
            <a:rect l="l" t="t" r="r" b="b"/>
            <a:pathLst>
              <a:path w="59489" h="60611">
                <a:moveTo>
                  <a:pt x="59489" y="30033"/>
                </a:moveTo>
                <a:lnTo>
                  <a:pt x="56214" y="16243"/>
                </a:lnTo>
                <a:lnTo>
                  <a:pt x="47452" y="5704"/>
                </a:lnTo>
                <a:lnTo>
                  <a:pt x="34797" y="0"/>
                </a:lnTo>
                <a:lnTo>
                  <a:pt x="18695" y="2335"/>
                </a:lnTo>
                <a:lnTo>
                  <a:pt x="6926" y="9432"/>
                </a:lnTo>
                <a:lnTo>
                  <a:pt x="0" y="20066"/>
                </a:lnTo>
                <a:lnTo>
                  <a:pt x="1337" y="37432"/>
                </a:lnTo>
                <a:lnTo>
                  <a:pt x="7144" y="50009"/>
                </a:lnTo>
                <a:lnTo>
                  <a:pt x="16342" y="57750"/>
                </a:lnTo>
                <a:lnTo>
                  <a:pt x="27851" y="60611"/>
                </a:lnTo>
                <a:lnTo>
                  <a:pt x="42083" y="57455"/>
                </a:lnTo>
                <a:lnTo>
                  <a:pt x="52846" y="48966"/>
                </a:lnTo>
                <a:lnTo>
                  <a:pt x="58768" y="36656"/>
                </a:lnTo>
                <a:lnTo>
                  <a:pt x="59489" y="30033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19794" y="5320461"/>
            <a:ext cx="4187587" cy="645904"/>
          </a:xfrm>
          <a:custGeom>
            <a:avLst/>
            <a:gdLst/>
            <a:ahLst/>
            <a:cxnLst/>
            <a:rect l="l" t="t" r="r" b="b"/>
            <a:pathLst>
              <a:path w="4187587" h="645904">
                <a:moveTo>
                  <a:pt x="4187569" y="0"/>
                </a:moveTo>
                <a:lnTo>
                  <a:pt x="0" y="0"/>
                </a:lnTo>
                <a:lnTo>
                  <a:pt x="18" y="477510"/>
                </a:lnTo>
                <a:lnTo>
                  <a:pt x="6729" y="520192"/>
                </a:lnTo>
                <a:lnTo>
                  <a:pt x="23147" y="558758"/>
                </a:lnTo>
                <a:lnTo>
                  <a:pt x="47939" y="591879"/>
                </a:lnTo>
                <a:lnTo>
                  <a:pt x="79775" y="618226"/>
                </a:lnTo>
                <a:lnTo>
                  <a:pt x="117326" y="636473"/>
                </a:lnTo>
                <a:lnTo>
                  <a:pt x="159259" y="645290"/>
                </a:lnTo>
                <a:lnTo>
                  <a:pt x="173981" y="645904"/>
                </a:lnTo>
                <a:lnTo>
                  <a:pt x="4019194" y="645813"/>
                </a:lnTo>
                <a:lnTo>
                  <a:pt x="4061881" y="639105"/>
                </a:lnTo>
                <a:lnTo>
                  <a:pt x="4100447" y="622693"/>
                </a:lnTo>
                <a:lnTo>
                  <a:pt x="4133567" y="597906"/>
                </a:lnTo>
                <a:lnTo>
                  <a:pt x="4159913" y="566072"/>
                </a:lnTo>
                <a:lnTo>
                  <a:pt x="4178157" y="528520"/>
                </a:lnTo>
                <a:lnTo>
                  <a:pt x="4186973" y="486577"/>
                </a:lnTo>
                <a:lnTo>
                  <a:pt x="4187587" y="471850"/>
                </a:lnTo>
                <a:lnTo>
                  <a:pt x="41875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5295521" y="5440272"/>
            <a:ext cx="3575685" cy="3409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100" spc="-26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Г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лавны</a:t>
            </a:r>
            <a:r>
              <a:rPr sz="21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й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техномол</a:t>
            </a:r>
            <a:r>
              <a:rPr sz="21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л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страны</a:t>
            </a:r>
            <a:endParaRPr sz="21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65705"/>
            <a:ext cx="10692003" cy="5194338"/>
          </a:xfrm>
          <a:custGeom>
            <a:avLst/>
            <a:gdLst/>
            <a:ahLst/>
            <a:cxnLst/>
            <a:rect l="l" t="t" r="r" b="b"/>
            <a:pathLst>
              <a:path w="10692003" h="5194338">
                <a:moveTo>
                  <a:pt x="0" y="5194338"/>
                </a:moveTo>
                <a:lnTo>
                  <a:pt x="10692003" y="5194338"/>
                </a:lnTo>
                <a:lnTo>
                  <a:pt x="10692003" y="0"/>
                </a:lnTo>
                <a:lnTo>
                  <a:pt x="0" y="0"/>
                </a:lnTo>
                <a:lnTo>
                  <a:pt x="0" y="5194338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15359" y="2831185"/>
            <a:ext cx="6203911" cy="42953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98964" y="1535627"/>
            <a:ext cx="171323" cy="304888"/>
          </a:xfrm>
          <a:custGeom>
            <a:avLst/>
            <a:gdLst/>
            <a:ahLst/>
            <a:cxnLst/>
            <a:rect l="l" t="t" r="r" b="b"/>
            <a:pathLst>
              <a:path w="171323" h="304888">
                <a:moveTo>
                  <a:pt x="171323" y="64211"/>
                </a:moveTo>
                <a:lnTo>
                  <a:pt x="91046" y="64211"/>
                </a:lnTo>
                <a:lnTo>
                  <a:pt x="10744" y="304888"/>
                </a:lnTo>
                <a:lnTo>
                  <a:pt x="90881" y="304888"/>
                </a:lnTo>
                <a:lnTo>
                  <a:pt x="171323" y="64211"/>
                </a:lnTo>
                <a:close/>
              </a:path>
              <a:path w="171323" h="304888">
                <a:moveTo>
                  <a:pt x="284060" y="0"/>
                </a:moveTo>
                <a:lnTo>
                  <a:pt x="21501" y="0"/>
                </a:lnTo>
                <a:lnTo>
                  <a:pt x="0" y="64211"/>
                </a:lnTo>
                <a:lnTo>
                  <a:pt x="262420" y="64211"/>
                </a:lnTo>
                <a:lnTo>
                  <a:pt x="284060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57481" y="1527732"/>
            <a:ext cx="314208" cy="320595"/>
          </a:xfrm>
          <a:custGeom>
            <a:avLst/>
            <a:gdLst/>
            <a:ahLst/>
            <a:cxnLst/>
            <a:rect l="l" t="t" r="r" b="b"/>
            <a:pathLst>
              <a:path w="314208" h="320595">
                <a:moveTo>
                  <a:pt x="205857" y="0"/>
                </a:moveTo>
                <a:lnTo>
                  <a:pt x="157990" y="7470"/>
                </a:lnTo>
                <a:lnTo>
                  <a:pt x="119513" y="22898"/>
                </a:lnTo>
                <a:lnTo>
                  <a:pt x="87915" y="44360"/>
                </a:lnTo>
                <a:lnTo>
                  <a:pt x="61112" y="71523"/>
                </a:lnTo>
                <a:lnTo>
                  <a:pt x="32908" y="113324"/>
                </a:lnTo>
                <a:lnTo>
                  <a:pt x="12944" y="160019"/>
                </a:lnTo>
                <a:lnTo>
                  <a:pt x="1959" y="207977"/>
                </a:lnTo>
                <a:lnTo>
                  <a:pt x="0" y="237156"/>
                </a:lnTo>
                <a:lnTo>
                  <a:pt x="1356" y="250518"/>
                </a:lnTo>
                <a:lnTo>
                  <a:pt x="21906" y="292316"/>
                </a:lnTo>
                <a:lnTo>
                  <a:pt x="67524" y="315470"/>
                </a:lnTo>
                <a:lnTo>
                  <a:pt x="118882" y="320595"/>
                </a:lnTo>
                <a:lnTo>
                  <a:pt x="130578" y="319639"/>
                </a:lnTo>
                <a:lnTo>
                  <a:pt x="179014" y="307087"/>
                </a:lnTo>
                <a:lnTo>
                  <a:pt x="215469" y="288882"/>
                </a:lnTo>
                <a:lnTo>
                  <a:pt x="252966" y="256348"/>
                </a:lnTo>
                <a:lnTo>
                  <a:pt x="126304" y="256348"/>
                </a:lnTo>
                <a:lnTo>
                  <a:pt x="110984" y="254040"/>
                </a:lnTo>
                <a:lnTo>
                  <a:pt x="98823" y="249036"/>
                </a:lnTo>
                <a:lnTo>
                  <a:pt x="89825" y="241335"/>
                </a:lnTo>
                <a:lnTo>
                  <a:pt x="83995" y="230938"/>
                </a:lnTo>
                <a:lnTo>
                  <a:pt x="81336" y="217847"/>
                </a:lnTo>
                <a:lnTo>
                  <a:pt x="81851" y="202061"/>
                </a:lnTo>
                <a:lnTo>
                  <a:pt x="82626" y="195609"/>
                </a:lnTo>
                <a:lnTo>
                  <a:pt x="83756" y="188954"/>
                </a:lnTo>
                <a:lnTo>
                  <a:pt x="85432" y="182185"/>
                </a:lnTo>
                <a:lnTo>
                  <a:pt x="294589" y="182185"/>
                </a:lnTo>
                <a:lnTo>
                  <a:pt x="302400" y="159991"/>
                </a:lnTo>
                <a:lnTo>
                  <a:pt x="306002" y="147407"/>
                </a:lnTo>
                <a:lnTo>
                  <a:pt x="308921" y="135397"/>
                </a:lnTo>
                <a:lnTo>
                  <a:pt x="309996" y="129899"/>
                </a:lnTo>
                <a:lnTo>
                  <a:pt x="214591" y="129899"/>
                </a:lnTo>
                <a:lnTo>
                  <a:pt x="91421" y="127268"/>
                </a:lnTo>
                <a:lnTo>
                  <a:pt x="113985" y="93213"/>
                </a:lnTo>
                <a:lnTo>
                  <a:pt x="157548" y="69562"/>
                </a:lnTo>
                <a:lnTo>
                  <a:pt x="186852" y="67262"/>
                </a:lnTo>
                <a:lnTo>
                  <a:pt x="311552" y="67262"/>
                </a:lnTo>
                <a:lnTo>
                  <a:pt x="309996" y="60558"/>
                </a:lnTo>
                <a:lnTo>
                  <a:pt x="283456" y="20045"/>
                </a:lnTo>
                <a:lnTo>
                  <a:pt x="246834" y="3682"/>
                </a:lnTo>
                <a:lnTo>
                  <a:pt x="221203" y="370"/>
                </a:lnTo>
                <a:lnTo>
                  <a:pt x="205857" y="0"/>
                </a:lnTo>
                <a:close/>
              </a:path>
              <a:path w="314208" h="320595">
                <a:moveTo>
                  <a:pt x="277533" y="223308"/>
                </a:moveTo>
                <a:lnTo>
                  <a:pt x="193947" y="225157"/>
                </a:lnTo>
                <a:lnTo>
                  <a:pt x="186557" y="234135"/>
                </a:lnTo>
                <a:lnTo>
                  <a:pt x="176852" y="242124"/>
                </a:lnTo>
                <a:lnTo>
                  <a:pt x="164170" y="249430"/>
                </a:lnTo>
                <a:lnTo>
                  <a:pt x="153215" y="253345"/>
                </a:lnTo>
                <a:lnTo>
                  <a:pt x="140935" y="255666"/>
                </a:lnTo>
                <a:lnTo>
                  <a:pt x="126304" y="256348"/>
                </a:lnTo>
                <a:lnTo>
                  <a:pt x="252966" y="256348"/>
                </a:lnTo>
                <a:lnTo>
                  <a:pt x="253234" y="256065"/>
                </a:lnTo>
                <a:lnTo>
                  <a:pt x="261716" y="245920"/>
                </a:lnTo>
                <a:lnTo>
                  <a:pt x="269815" y="235001"/>
                </a:lnTo>
                <a:lnTo>
                  <a:pt x="277533" y="223308"/>
                </a:lnTo>
                <a:close/>
              </a:path>
              <a:path w="314208" h="320595">
                <a:moveTo>
                  <a:pt x="311552" y="67262"/>
                </a:moveTo>
                <a:lnTo>
                  <a:pt x="186852" y="67262"/>
                </a:lnTo>
                <a:lnTo>
                  <a:pt x="198460" y="71891"/>
                </a:lnTo>
                <a:lnTo>
                  <a:pt x="209273" y="80234"/>
                </a:lnTo>
                <a:lnTo>
                  <a:pt x="214725" y="89825"/>
                </a:lnTo>
                <a:lnTo>
                  <a:pt x="217201" y="102193"/>
                </a:lnTo>
                <a:lnTo>
                  <a:pt x="216712" y="117326"/>
                </a:lnTo>
                <a:lnTo>
                  <a:pt x="216027" y="122775"/>
                </a:lnTo>
                <a:lnTo>
                  <a:pt x="215303" y="126915"/>
                </a:lnTo>
                <a:lnTo>
                  <a:pt x="214591" y="129899"/>
                </a:lnTo>
                <a:lnTo>
                  <a:pt x="309996" y="129899"/>
                </a:lnTo>
                <a:lnTo>
                  <a:pt x="311334" y="123057"/>
                </a:lnTo>
                <a:lnTo>
                  <a:pt x="313159" y="110570"/>
                </a:lnTo>
                <a:lnTo>
                  <a:pt x="314208" y="97198"/>
                </a:lnTo>
                <a:lnTo>
                  <a:pt x="314106" y="84532"/>
                </a:lnTo>
                <a:lnTo>
                  <a:pt x="312741" y="72382"/>
                </a:lnTo>
                <a:lnTo>
                  <a:pt x="311552" y="67262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26374" y="1535627"/>
            <a:ext cx="400113" cy="304888"/>
          </a:xfrm>
          <a:custGeom>
            <a:avLst/>
            <a:gdLst/>
            <a:ahLst/>
            <a:cxnLst/>
            <a:rect l="l" t="t" r="r" b="b"/>
            <a:pathLst>
              <a:path w="400113" h="304888">
                <a:moveTo>
                  <a:pt x="203542" y="0"/>
                </a:moveTo>
                <a:lnTo>
                  <a:pt x="106133" y="0"/>
                </a:lnTo>
                <a:lnTo>
                  <a:pt x="155981" y="149580"/>
                </a:lnTo>
                <a:lnTo>
                  <a:pt x="0" y="304888"/>
                </a:lnTo>
                <a:lnTo>
                  <a:pt x="96913" y="304888"/>
                </a:lnTo>
                <a:lnTo>
                  <a:pt x="180301" y="213283"/>
                </a:lnTo>
                <a:lnTo>
                  <a:pt x="271188" y="213283"/>
                </a:lnTo>
                <a:lnTo>
                  <a:pt x="250075" y="149580"/>
                </a:lnTo>
                <a:lnTo>
                  <a:pt x="310916" y="88925"/>
                </a:lnTo>
                <a:lnTo>
                  <a:pt x="225513" y="88925"/>
                </a:lnTo>
                <a:lnTo>
                  <a:pt x="203542" y="0"/>
                </a:lnTo>
                <a:close/>
              </a:path>
              <a:path w="400113" h="304888">
                <a:moveTo>
                  <a:pt x="271188" y="213283"/>
                </a:moveTo>
                <a:lnTo>
                  <a:pt x="180301" y="213283"/>
                </a:lnTo>
                <a:lnTo>
                  <a:pt x="202374" y="304888"/>
                </a:lnTo>
                <a:lnTo>
                  <a:pt x="301548" y="304888"/>
                </a:lnTo>
                <a:lnTo>
                  <a:pt x="271188" y="213283"/>
                </a:lnTo>
                <a:close/>
              </a:path>
              <a:path w="400113" h="304888">
                <a:moveTo>
                  <a:pt x="400113" y="0"/>
                </a:moveTo>
                <a:lnTo>
                  <a:pt x="305511" y="0"/>
                </a:lnTo>
                <a:lnTo>
                  <a:pt x="225513" y="88925"/>
                </a:lnTo>
                <a:lnTo>
                  <a:pt x="310916" y="88925"/>
                </a:lnTo>
                <a:lnTo>
                  <a:pt x="400113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9613" y="1535627"/>
            <a:ext cx="376593" cy="304888"/>
          </a:xfrm>
          <a:custGeom>
            <a:avLst/>
            <a:gdLst/>
            <a:ahLst/>
            <a:cxnLst/>
            <a:rect l="l" t="t" r="r" b="b"/>
            <a:pathLst>
              <a:path w="376593" h="304888">
                <a:moveTo>
                  <a:pt x="182206" y="0"/>
                </a:moveTo>
                <a:lnTo>
                  <a:pt x="102069" y="0"/>
                </a:lnTo>
                <a:lnTo>
                  <a:pt x="0" y="304888"/>
                </a:lnTo>
                <a:lnTo>
                  <a:pt x="80352" y="304888"/>
                </a:lnTo>
                <a:lnTo>
                  <a:pt x="120738" y="184581"/>
                </a:lnTo>
                <a:lnTo>
                  <a:pt x="314830" y="184581"/>
                </a:lnTo>
                <a:lnTo>
                  <a:pt x="336324" y="120345"/>
                </a:lnTo>
                <a:lnTo>
                  <a:pt x="141795" y="120345"/>
                </a:lnTo>
                <a:lnTo>
                  <a:pt x="182206" y="0"/>
                </a:lnTo>
                <a:close/>
              </a:path>
              <a:path w="376593" h="304888">
                <a:moveTo>
                  <a:pt x="314830" y="184581"/>
                </a:moveTo>
                <a:lnTo>
                  <a:pt x="234848" y="184581"/>
                </a:lnTo>
                <a:lnTo>
                  <a:pt x="194398" y="304888"/>
                </a:lnTo>
                <a:lnTo>
                  <a:pt x="274574" y="304888"/>
                </a:lnTo>
                <a:lnTo>
                  <a:pt x="314830" y="184581"/>
                </a:lnTo>
                <a:close/>
              </a:path>
              <a:path w="376593" h="304888">
                <a:moveTo>
                  <a:pt x="376593" y="0"/>
                </a:moveTo>
                <a:lnTo>
                  <a:pt x="296316" y="0"/>
                </a:lnTo>
                <a:lnTo>
                  <a:pt x="255854" y="120345"/>
                </a:lnTo>
                <a:lnTo>
                  <a:pt x="336324" y="120345"/>
                </a:lnTo>
                <a:lnTo>
                  <a:pt x="376593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60148" y="1527667"/>
            <a:ext cx="334046" cy="320843"/>
          </a:xfrm>
          <a:custGeom>
            <a:avLst/>
            <a:gdLst/>
            <a:ahLst/>
            <a:cxnLst/>
            <a:rect l="l" t="t" r="r" b="b"/>
            <a:pathLst>
              <a:path w="334046" h="320843">
                <a:moveTo>
                  <a:pt x="217042" y="0"/>
                </a:moveTo>
                <a:lnTo>
                  <a:pt x="167729" y="7067"/>
                </a:lnTo>
                <a:lnTo>
                  <a:pt x="131252" y="20228"/>
                </a:lnTo>
                <a:lnTo>
                  <a:pt x="97517" y="40087"/>
                </a:lnTo>
                <a:lnTo>
                  <a:pt x="61614" y="72459"/>
                </a:lnTo>
                <a:lnTo>
                  <a:pt x="37364" y="104298"/>
                </a:lnTo>
                <a:lnTo>
                  <a:pt x="15158" y="150089"/>
                </a:lnTo>
                <a:lnTo>
                  <a:pt x="2064" y="198896"/>
                </a:lnTo>
                <a:lnTo>
                  <a:pt x="0" y="226138"/>
                </a:lnTo>
                <a:lnTo>
                  <a:pt x="1077" y="238242"/>
                </a:lnTo>
                <a:lnTo>
                  <a:pt x="20375" y="284803"/>
                </a:lnTo>
                <a:lnTo>
                  <a:pt x="51071" y="308291"/>
                </a:lnTo>
                <a:lnTo>
                  <a:pt x="99532" y="320340"/>
                </a:lnTo>
                <a:lnTo>
                  <a:pt x="113409" y="320843"/>
                </a:lnTo>
                <a:lnTo>
                  <a:pt x="117535" y="320800"/>
                </a:lnTo>
                <a:lnTo>
                  <a:pt x="166713" y="313585"/>
                </a:lnTo>
                <a:lnTo>
                  <a:pt x="203470" y="300251"/>
                </a:lnTo>
                <a:lnTo>
                  <a:pt x="237107" y="280470"/>
                </a:lnTo>
                <a:lnTo>
                  <a:pt x="268950" y="252412"/>
                </a:lnTo>
                <a:lnTo>
                  <a:pt x="123505" y="252412"/>
                </a:lnTo>
                <a:lnTo>
                  <a:pt x="110269" y="249065"/>
                </a:lnTo>
                <a:lnTo>
                  <a:pt x="99834" y="243061"/>
                </a:lnTo>
                <a:lnTo>
                  <a:pt x="92210" y="234339"/>
                </a:lnTo>
                <a:lnTo>
                  <a:pt x="87406" y="222843"/>
                </a:lnTo>
                <a:lnTo>
                  <a:pt x="85434" y="208513"/>
                </a:lnTo>
                <a:lnTo>
                  <a:pt x="86303" y="191290"/>
                </a:lnTo>
                <a:lnTo>
                  <a:pt x="96334" y="153594"/>
                </a:lnTo>
                <a:lnTo>
                  <a:pt x="119670" y="110763"/>
                </a:lnTo>
                <a:lnTo>
                  <a:pt x="147970" y="81262"/>
                </a:lnTo>
                <a:lnTo>
                  <a:pt x="184203" y="68424"/>
                </a:lnTo>
                <a:lnTo>
                  <a:pt x="198295" y="67567"/>
                </a:lnTo>
                <a:lnTo>
                  <a:pt x="329480" y="67567"/>
                </a:lnTo>
                <a:lnTo>
                  <a:pt x="325987" y="55764"/>
                </a:lnTo>
                <a:lnTo>
                  <a:pt x="302278" y="24364"/>
                </a:lnTo>
                <a:lnTo>
                  <a:pt x="267819" y="6475"/>
                </a:lnTo>
                <a:lnTo>
                  <a:pt x="231764" y="388"/>
                </a:lnTo>
                <a:lnTo>
                  <a:pt x="217042" y="0"/>
                </a:lnTo>
                <a:close/>
              </a:path>
              <a:path w="334046" h="320843">
                <a:moveTo>
                  <a:pt x="329480" y="67567"/>
                </a:moveTo>
                <a:lnTo>
                  <a:pt x="198295" y="67567"/>
                </a:lnTo>
                <a:lnTo>
                  <a:pt x="210046" y="68291"/>
                </a:lnTo>
                <a:lnTo>
                  <a:pt x="223493" y="71591"/>
                </a:lnTo>
                <a:lnTo>
                  <a:pt x="234092" y="77578"/>
                </a:lnTo>
                <a:lnTo>
                  <a:pt x="241841" y="86275"/>
                </a:lnTo>
                <a:lnTo>
                  <a:pt x="246737" y="97700"/>
                </a:lnTo>
                <a:lnTo>
                  <a:pt x="248778" y="111875"/>
                </a:lnTo>
                <a:lnTo>
                  <a:pt x="247962" y="128821"/>
                </a:lnTo>
                <a:lnTo>
                  <a:pt x="238761" y="165949"/>
                </a:lnTo>
                <a:lnTo>
                  <a:pt x="215310" y="209419"/>
                </a:lnTo>
                <a:lnTo>
                  <a:pt x="189195" y="237481"/>
                </a:lnTo>
                <a:lnTo>
                  <a:pt x="140545" y="252097"/>
                </a:lnTo>
                <a:lnTo>
                  <a:pt x="123505" y="252412"/>
                </a:lnTo>
                <a:lnTo>
                  <a:pt x="268950" y="252412"/>
                </a:lnTo>
                <a:lnTo>
                  <a:pt x="297248" y="216286"/>
                </a:lnTo>
                <a:lnTo>
                  <a:pt x="319615" y="170532"/>
                </a:lnTo>
                <a:lnTo>
                  <a:pt x="332022" y="122611"/>
                </a:lnTo>
                <a:lnTo>
                  <a:pt x="334046" y="106351"/>
                </a:lnTo>
                <a:lnTo>
                  <a:pt x="334013" y="94411"/>
                </a:lnTo>
                <a:lnTo>
                  <a:pt x="332820" y="82796"/>
                </a:lnTo>
                <a:lnTo>
                  <a:pt x="330189" y="69963"/>
                </a:lnTo>
                <a:lnTo>
                  <a:pt x="329480" y="67567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87760" y="1535629"/>
            <a:ext cx="472262" cy="304888"/>
          </a:xfrm>
          <a:custGeom>
            <a:avLst/>
            <a:gdLst/>
            <a:ahLst/>
            <a:cxnLst/>
            <a:rect l="l" t="t" r="r" b="b"/>
            <a:pathLst>
              <a:path w="472262" h="304888">
                <a:moveTo>
                  <a:pt x="211454" y="0"/>
                </a:moveTo>
                <a:lnTo>
                  <a:pt x="102031" y="0"/>
                </a:lnTo>
                <a:lnTo>
                  <a:pt x="0" y="304888"/>
                </a:lnTo>
                <a:lnTo>
                  <a:pt x="74599" y="304888"/>
                </a:lnTo>
                <a:lnTo>
                  <a:pt x="132270" y="132918"/>
                </a:lnTo>
                <a:lnTo>
                  <a:pt x="134569" y="125793"/>
                </a:lnTo>
                <a:lnTo>
                  <a:pt x="136512" y="118795"/>
                </a:lnTo>
                <a:lnTo>
                  <a:pt x="139953" y="105155"/>
                </a:lnTo>
                <a:lnTo>
                  <a:pt x="141071" y="100063"/>
                </a:lnTo>
                <a:lnTo>
                  <a:pt x="141858" y="96837"/>
                </a:lnTo>
                <a:lnTo>
                  <a:pt x="213789" y="96837"/>
                </a:lnTo>
                <a:lnTo>
                  <a:pt x="211454" y="0"/>
                </a:lnTo>
                <a:close/>
              </a:path>
              <a:path w="472262" h="304888">
                <a:moveTo>
                  <a:pt x="213789" y="96837"/>
                </a:moveTo>
                <a:lnTo>
                  <a:pt x="144094" y="96837"/>
                </a:lnTo>
                <a:lnTo>
                  <a:pt x="151231" y="304888"/>
                </a:lnTo>
                <a:lnTo>
                  <a:pt x="218922" y="304888"/>
                </a:lnTo>
                <a:lnTo>
                  <a:pt x="287406" y="207543"/>
                </a:lnTo>
                <a:lnTo>
                  <a:pt x="216458" y="207543"/>
                </a:lnTo>
                <a:lnTo>
                  <a:pt x="213789" y="96837"/>
                </a:lnTo>
                <a:close/>
              </a:path>
              <a:path w="472262" h="304888">
                <a:moveTo>
                  <a:pt x="439843" y="96837"/>
                </a:moveTo>
                <a:lnTo>
                  <a:pt x="367474" y="96837"/>
                </a:lnTo>
                <a:lnTo>
                  <a:pt x="366090" y="100063"/>
                </a:lnTo>
                <a:lnTo>
                  <a:pt x="363969" y="105270"/>
                </a:lnTo>
                <a:lnTo>
                  <a:pt x="360997" y="112344"/>
                </a:lnTo>
                <a:lnTo>
                  <a:pt x="358114" y="119456"/>
                </a:lnTo>
                <a:lnTo>
                  <a:pt x="355587" y="126301"/>
                </a:lnTo>
                <a:lnTo>
                  <a:pt x="353415" y="132918"/>
                </a:lnTo>
                <a:lnTo>
                  <a:pt x="295795" y="304888"/>
                </a:lnTo>
                <a:lnTo>
                  <a:pt x="370192" y="304888"/>
                </a:lnTo>
                <a:lnTo>
                  <a:pt x="439843" y="96837"/>
                </a:lnTo>
                <a:close/>
              </a:path>
              <a:path w="472262" h="304888">
                <a:moveTo>
                  <a:pt x="472262" y="0"/>
                </a:moveTo>
                <a:lnTo>
                  <a:pt x="362902" y="0"/>
                </a:lnTo>
                <a:lnTo>
                  <a:pt x="218808" y="207543"/>
                </a:lnTo>
                <a:lnTo>
                  <a:pt x="287406" y="207543"/>
                </a:lnTo>
                <a:lnTo>
                  <a:pt x="365290" y="96837"/>
                </a:lnTo>
                <a:lnTo>
                  <a:pt x="439843" y="96837"/>
                </a:lnTo>
                <a:lnTo>
                  <a:pt x="472262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48488" y="1527667"/>
            <a:ext cx="333949" cy="320844"/>
          </a:xfrm>
          <a:custGeom>
            <a:avLst/>
            <a:gdLst/>
            <a:ahLst/>
            <a:cxnLst/>
            <a:rect l="l" t="t" r="r" b="b"/>
            <a:pathLst>
              <a:path w="333949" h="320844">
                <a:moveTo>
                  <a:pt x="217062" y="0"/>
                </a:moveTo>
                <a:lnTo>
                  <a:pt x="167749" y="7066"/>
                </a:lnTo>
                <a:lnTo>
                  <a:pt x="131219" y="20229"/>
                </a:lnTo>
                <a:lnTo>
                  <a:pt x="97534" y="40087"/>
                </a:lnTo>
                <a:lnTo>
                  <a:pt x="61582" y="72457"/>
                </a:lnTo>
                <a:lnTo>
                  <a:pt x="37368" y="104291"/>
                </a:lnTo>
                <a:lnTo>
                  <a:pt x="15104" y="150066"/>
                </a:lnTo>
                <a:lnTo>
                  <a:pt x="2078" y="198872"/>
                </a:lnTo>
                <a:lnTo>
                  <a:pt x="0" y="226149"/>
                </a:lnTo>
                <a:lnTo>
                  <a:pt x="1061" y="238223"/>
                </a:lnTo>
                <a:lnTo>
                  <a:pt x="20304" y="284791"/>
                </a:lnTo>
                <a:lnTo>
                  <a:pt x="51008" y="308277"/>
                </a:lnTo>
                <a:lnTo>
                  <a:pt x="99473" y="320340"/>
                </a:lnTo>
                <a:lnTo>
                  <a:pt x="113339" y="320844"/>
                </a:lnTo>
                <a:lnTo>
                  <a:pt x="117472" y="320801"/>
                </a:lnTo>
                <a:lnTo>
                  <a:pt x="166638" y="313580"/>
                </a:lnTo>
                <a:lnTo>
                  <a:pt x="203446" y="300244"/>
                </a:lnTo>
                <a:lnTo>
                  <a:pt x="237040" y="280476"/>
                </a:lnTo>
                <a:lnTo>
                  <a:pt x="268880" y="252413"/>
                </a:lnTo>
                <a:lnTo>
                  <a:pt x="123438" y="252413"/>
                </a:lnTo>
                <a:lnTo>
                  <a:pt x="110189" y="249066"/>
                </a:lnTo>
                <a:lnTo>
                  <a:pt x="99753" y="243062"/>
                </a:lnTo>
                <a:lnTo>
                  <a:pt x="92134" y="234342"/>
                </a:lnTo>
                <a:lnTo>
                  <a:pt x="87341" y="222849"/>
                </a:lnTo>
                <a:lnTo>
                  <a:pt x="85379" y="208523"/>
                </a:lnTo>
                <a:lnTo>
                  <a:pt x="86254" y="191307"/>
                </a:lnTo>
                <a:lnTo>
                  <a:pt x="96263" y="153612"/>
                </a:lnTo>
                <a:lnTo>
                  <a:pt x="119597" y="110781"/>
                </a:lnTo>
                <a:lnTo>
                  <a:pt x="147905" y="81285"/>
                </a:lnTo>
                <a:lnTo>
                  <a:pt x="184113" y="68426"/>
                </a:lnTo>
                <a:lnTo>
                  <a:pt x="198175" y="67568"/>
                </a:lnTo>
                <a:lnTo>
                  <a:pt x="329423" y="67568"/>
                </a:lnTo>
                <a:lnTo>
                  <a:pt x="325932" y="55777"/>
                </a:lnTo>
                <a:lnTo>
                  <a:pt x="302267" y="24398"/>
                </a:lnTo>
                <a:lnTo>
                  <a:pt x="267821" y="6510"/>
                </a:lnTo>
                <a:lnTo>
                  <a:pt x="231764" y="391"/>
                </a:lnTo>
                <a:lnTo>
                  <a:pt x="217062" y="0"/>
                </a:lnTo>
                <a:close/>
              </a:path>
              <a:path w="333949" h="320844">
                <a:moveTo>
                  <a:pt x="329423" y="67568"/>
                </a:moveTo>
                <a:lnTo>
                  <a:pt x="198175" y="67568"/>
                </a:lnTo>
                <a:lnTo>
                  <a:pt x="210004" y="68299"/>
                </a:lnTo>
                <a:lnTo>
                  <a:pt x="223452" y="71607"/>
                </a:lnTo>
                <a:lnTo>
                  <a:pt x="234052" y="77600"/>
                </a:lnTo>
                <a:lnTo>
                  <a:pt x="241802" y="86299"/>
                </a:lnTo>
                <a:lnTo>
                  <a:pt x="246701" y="97726"/>
                </a:lnTo>
                <a:lnTo>
                  <a:pt x="248746" y="111901"/>
                </a:lnTo>
                <a:lnTo>
                  <a:pt x="247938" y="128846"/>
                </a:lnTo>
                <a:lnTo>
                  <a:pt x="238710" y="165971"/>
                </a:lnTo>
                <a:lnTo>
                  <a:pt x="215242" y="209436"/>
                </a:lnTo>
                <a:lnTo>
                  <a:pt x="189147" y="237504"/>
                </a:lnTo>
                <a:lnTo>
                  <a:pt x="140466" y="252098"/>
                </a:lnTo>
                <a:lnTo>
                  <a:pt x="123438" y="252413"/>
                </a:lnTo>
                <a:lnTo>
                  <a:pt x="268880" y="252413"/>
                </a:lnTo>
                <a:lnTo>
                  <a:pt x="297178" y="216296"/>
                </a:lnTo>
                <a:lnTo>
                  <a:pt x="319567" y="170545"/>
                </a:lnTo>
                <a:lnTo>
                  <a:pt x="331931" y="122624"/>
                </a:lnTo>
                <a:lnTo>
                  <a:pt x="333949" y="106364"/>
                </a:lnTo>
                <a:lnTo>
                  <a:pt x="333931" y="94404"/>
                </a:lnTo>
                <a:lnTo>
                  <a:pt x="332756" y="82806"/>
                </a:lnTo>
                <a:lnTo>
                  <a:pt x="330135" y="69974"/>
                </a:lnTo>
                <a:lnTo>
                  <a:pt x="329423" y="67568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53989" y="1535625"/>
            <a:ext cx="378180" cy="311733"/>
          </a:xfrm>
          <a:custGeom>
            <a:avLst/>
            <a:gdLst/>
            <a:ahLst/>
            <a:cxnLst/>
            <a:rect l="l" t="t" r="r" b="b"/>
            <a:pathLst>
              <a:path w="378180" h="311733">
                <a:moveTo>
                  <a:pt x="378180" y="0"/>
                </a:moveTo>
                <a:lnTo>
                  <a:pt x="142531" y="0"/>
                </a:lnTo>
                <a:lnTo>
                  <a:pt x="70798" y="211368"/>
                </a:lnTo>
                <a:lnTo>
                  <a:pt x="63285" y="224399"/>
                </a:lnTo>
                <a:lnTo>
                  <a:pt x="54577" y="234533"/>
                </a:lnTo>
                <a:lnTo>
                  <a:pt x="44668" y="241771"/>
                </a:lnTo>
                <a:lnTo>
                  <a:pt x="33555" y="246113"/>
                </a:lnTo>
                <a:lnTo>
                  <a:pt x="21233" y="247561"/>
                </a:lnTo>
                <a:lnTo>
                  <a:pt x="0" y="311733"/>
                </a:lnTo>
                <a:lnTo>
                  <a:pt x="50101" y="304518"/>
                </a:lnTo>
                <a:lnTo>
                  <a:pt x="94418" y="282047"/>
                </a:lnTo>
                <a:lnTo>
                  <a:pt x="121775" y="254490"/>
                </a:lnTo>
                <a:lnTo>
                  <a:pt x="146391" y="209901"/>
                </a:lnTo>
                <a:lnTo>
                  <a:pt x="195465" y="64211"/>
                </a:lnTo>
                <a:lnTo>
                  <a:pt x="356678" y="64211"/>
                </a:lnTo>
                <a:lnTo>
                  <a:pt x="378180" y="0"/>
                </a:lnTo>
                <a:close/>
              </a:path>
              <a:path w="378180" h="311733">
                <a:moveTo>
                  <a:pt x="356678" y="64211"/>
                </a:moveTo>
                <a:lnTo>
                  <a:pt x="276249" y="64211"/>
                </a:lnTo>
                <a:lnTo>
                  <a:pt x="195795" y="304888"/>
                </a:lnTo>
                <a:lnTo>
                  <a:pt x="276084" y="304888"/>
                </a:lnTo>
                <a:lnTo>
                  <a:pt x="356678" y="64211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87999" y="1534926"/>
            <a:ext cx="378686" cy="312432"/>
          </a:xfrm>
          <a:custGeom>
            <a:avLst/>
            <a:gdLst/>
            <a:ahLst/>
            <a:cxnLst/>
            <a:rect l="l" t="t" r="r" b="b"/>
            <a:pathLst>
              <a:path w="378686" h="312432">
                <a:moveTo>
                  <a:pt x="378686" y="0"/>
                </a:moveTo>
                <a:lnTo>
                  <a:pt x="142504" y="698"/>
                </a:lnTo>
                <a:lnTo>
                  <a:pt x="70756" y="212066"/>
                </a:lnTo>
                <a:lnTo>
                  <a:pt x="63250" y="225098"/>
                </a:lnTo>
                <a:lnTo>
                  <a:pt x="54544" y="235232"/>
                </a:lnTo>
                <a:lnTo>
                  <a:pt x="44633" y="242470"/>
                </a:lnTo>
                <a:lnTo>
                  <a:pt x="33513" y="246812"/>
                </a:lnTo>
                <a:lnTo>
                  <a:pt x="21181" y="248259"/>
                </a:lnTo>
                <a:lnTo>
                  <a:pt x="0" y="312432"/>
                </a:lnTo>
                <a:lnTo>
                  <a:pt x="50100" y="305217"/>
                </a:lnTo>
                <a:lnTo>
                  <a:pt x="94384" y="282747"/>
                </a:lnTo>
                <a:lnTo>
                  <a:pt x="121753" y="255174"/>
                </a:lnTo>
                <a:lnTo>
                  <a:pt x="146366" y="210595"/>
                </a:lnTo>
                <a:lnTo>
                  <a:pt x="195413" y="64909"/>
                </a:lnTo>
                <a:lnTo>
                  <a:pt x="356882" y="64909"/>
                </a:lnTo>
                <a:lnTo>
                  <a:pt x="378686" y="0"/>
                </a:lnTo>
                <a:close/>
              </a:path>
              <a:path w="378686" h="312432">
                <a:moveTo>
                  <a:pt x="356882" y="64909"/>
                </a:moveTo>
                <a:lnTo>
                  <a:pt x="276274" y="64909"/>
                </a:lnTo>
                <a:lnTo>
                  <a:pt x="195743" y="305587"/>
                </a:lnTo>
                <a:lnTo>
                  <a:pt x="276032" y="305587"/>
                </a:lnTo>
                <a:lnTo>
                  <a:pt x="356882" y="6490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59659" y="1284696"/>
            <a:ext cx="688850" cy="549414"/>
          </a:xfrm>
          <a:custGeom>
            <a:avLst/>
            <a:gdLst/>
            <a:ahLst/>
            <a:cxnLst/>
            <a:rect l="l" t="t" r="r" b="b"/>
            <a:pathLst>
              <a:path w="688850" h="549414">
                <a:moveTo>
                  <a:pt x="598385" y="0"/>
                </a:moveTo>
                <a:lnTo>
                  <a:pt x="185940" y="0"/>
                </a:lnTo>
                <a:lnTo>
                  <a:pt x="0" y="549414"/>
                </a:lnTo>
                <a:lnTo>
                  <a:pt x="492000" y="549010"/>
                </a:lnTo>
                <a:lnTo>
                  <a:pt x="536846" y="526877"/>
                </a:lnTo>
                <a:lnTo>
                  <a:pt x="558292" y="488124"/>
                </a:lnTo>
                <a:lnTo>
                  <a:pt x="580722" y="419862"/>
                </a:lnTo>
                <a:lnTo>
                  <a:pt x="187350" y="419862"/>
                </a:lnTo>
                <a:lnTo>
                  <a:pt x="218033" y="327380"/>
                </a:lnTo>
                <a:lnTo>
                  <a:pt x="610794" y="327380"/>
                </a:lnTo>
                <a:lnTo>
                  <a:pt x="611365" y="323646"/>
                </a:lnTo>
                <a:lnTo>
                  <a:pt x="600049" y="278752"/>
                </a:lnTo>
                <a:lnTo>
                  <a:pt x="588279" y="271428"/>
                </a:lnTo>
                <a:lnTo>
                  <a:pt x="600431" y="267693"/>
                </a:lnTo>
                <a:lnTo>
                  <a:pt x="638302" y="235061"/>
                </a:lnTo>
                <a:lnTo>
                  <a:pt x="653962" y="199237"/>
                </a:lnTo>
                <a:lnTo>
                  <a:pt x="261454" y="199237"/>
                </a:lnTo>
                <a:lnTo>
                  <a:pt x="285292" y="129730"/>
                </a:lnTo>
                <a:lnTo>
                  <a:pt x="677770" y="129730"/>
                </a:lnTo>
                <a:lnTo>
                  <a:pt x="681824" y="117894"/>
                </a:lnTo>
                <a:lnTo>
                  <a:pt x="683741" y="111192"/>
                </a:lnTo>
                <a:lnTo>
                  <a:pt x="686562" y="98666"/>
                </a:lnTo>
                <a:lnTo>
                  <a:pt x="688280" y="86220"/>
                </a:lnTo>
                <a:lnTo>
                  <a:pt x="688850" y="73659"/>
                </a:lnTo>
                <a:lnTo>
                  <a:pt x="687570" y="60277"/>
                </a:lnTo>
                <a:lnTo>
                  <a:pt x="660145" y="17015"/>
                </a:lnTo>
                <a:lnTo>
                  <a:pt x="612775" y="679"/>
                </a:lnTo>
                <a:lnTo>
                  <a:pt x="598385" y="0"/>
                </a:lnTo>
                <a:close/>
              </a:path>
              <a:path w="688850" h="549414">
                <a:moveTo>
                  <a:pt x="610794" y="327380"/>
                </a:moveTo>
                <a:lnTo>
                  <a:pt x="218033" y="327380"/>
                </a:lnTo>
                <a:lnTo>
                  <a:pt x="431257" y="327468"/>
                </a:lnTo>
                <a:lnTo>
                  <a:pt x="445717" y="331226"/>
                </a:lnTo>
                <a:lnTo>
                  <a:pt x="454395" y="340495"/>
                </a:lnTo>
                <a:lnTo>
                  <a:pt x="457288" y="355231"/>
                </a:lnTo>
                <a:lnTo>
                  <a:pt x="457288" y="358457"/>
                </a:lnTo>
                <a:lnTo>
                  <a:pt x="442687" y="399041"/>
                </a:lnTo>
                <a:lnTo>
                  <a:pt x="393877" y="419862"/>
                </a:lnTo>
                <a:lnTo>
                  <a:pt x="580722" y="419862"/>
                </a:lnTo>
                <a:lnTo>
                  <a:pt x="608114" y="336499"/>
                </a:lnTo>
                <a:lnTo>
                  <a:pt x="610400" y="329958"/>
                </a:lnTo>
                <a:lnTo>
                  <a:pt x="610794" y="327380"/>
                </a:lnTo>
                <a:close/>
              </a:path>
              <a:path w="688850" h="549414">
                <a:moveTo>
                  <a:pt x="677770" y="129730"/>
                </a:moveTo>
                <a:lnTo>
                  <a:pt x="285292" y="129730"/>
                </a:lnTo>
                <a:lnTo>
                  <a:pt x="495532" y="129758"/>
                </a:lnTo>
                <a:lnTo>
                  <a:pt x="512541" y="132508"/>
                </a:lnTo>
                <a:lnTo>
                  <a:pt x="522746" y="139774"/>
                </a:lnTo>
                <a:lnTo>
                  <a:pt x="526148" y="151574"/>
                </a:lnTo>
                <a:lnTo>
                  <a:pt x="526148" y="153263"/>
                </a:lnTo>
                <a:lnTo>
                  <a:pt x="501759" y="196130"/>
                </a:lnTo>
                <a:lnTo>
                  <a:pt x="474230" y="199237"/>
                </a:lnTo>
                <a:lnTo>
                  <a:pt x="653962" y="199237"/>
                </a:lnTo>
                <a:lnTo>
                  <a:pt x="677770" y="12973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31383" y="1284693"/>
            <a:ext cx="666810" cy="549427"/>
          </a:xfrm>
          <a:custGeom>
            <a:avLst/>
            <a:gdLst/>
            <a:ahLst/>
            <a:cxnLst/>
            <a:rect l="l" t="t" r="r" b="b"/>
            <a:pathLst>
              <a:path w="666810" h="549427">
                <a:moveTo>
                  <a:pt x="589026" y="0"/>
                </a:moveTo>
                <a:lnTo>
                  <a:pt x="201922" y="263"/>
                </a:lnTo>
                <a:lnTo>
                  <a:pt x="165302" y="11955"/>
                </a:lnTo>
                <a:lnTo>
                  <a:pt x="138909" y="39491"/>
                </a:lnTo>
                <a:lnTo>
                  <a:pt x="26047" y="375742"/>
                </a:lnTo>
                <a:lnTo>
                  <a:pt x="13139" y="409685"/>
                </a:lnTo>
                <a:lnTo>
                  <a:pt x="3216" y="447225"/>
                </a:lnTo>
                <a:lnTo>
                  <a:pt x="0" y="484307"/>
                </a:lnTo>
                <a:lnTo>
                  <a:pt x="1919" y="499559"/>
                </a:lnTo>
                <a:lnTo>
                  <a:pt x="21228" y="533133"/>
                </a:lnTo>
                <a:lnTo>
                  <a:pt x="60917" y="548408"/>
                </a:lnTo>
                <a:lnTo>
                  <a:pt x="78689" y="549427"/>
                </a:lnTo>
                <a:lnTo>
                  <a:pt x="465151" y="549215"/>
                </a:lnTo>
                <a:lnTo>
                  <a:pt x="501815" y="538011"/>
                </a:lnTo>
                <a:lnTo>
                  <a:pt x="528443" y="510586"/>
                </a:lnTo>
                <a:lnTo>
                  <a:pt x="560225" y="419861"/>
                </a:lnTo>
                <a:lnTo>
                  <a:pt x="379400" y="419861"/>
                </a:lnTo>
                <a:lnTo>
                  <a:pt x="176596" y="417135"/>
                </a:lnTo>
                <a:lnTo>
                  <a:pt x="168213" y="407710"/>
                </a:lnTo>
                <a:lnTo>
                  <a:pt x="165443" y="391579"/>
                </a:lnTo>
                <a:lnTo>
                  <a:pt x="165443" y="386511"/>
                </a:lnTo>
                <a:lnTo>
                  <a:pt x="166344" y="381596"/>
                </a:lnTo>
                <a:lnTo>
                  <a:pt x="168021" y="377316"/>
                </a:lnTo>
                <a:lnTo>
                  <a:pt x="237482" y="167563"/>
                </a:lnTo>
                <a:lnTo>
                  <a:pt x="262577" y="135794"/>
                </a:lnTo>
                <a:lnTo>
                  <a:pt x="288188" y="129730"/>
                </a:lnTo>
                <a:lnTo>
                  <a:pt x="657282" y="129730"/>
                </a:lnTo>
                <a:lnTo>
                  <a:pt x="658086" y="126950"/>
                </a:lnTo>
                <a:lnTo>
                  <a:pt x="665474" y="89536"/>
                </a:lnTo>
                <a:lnTo>
                  <a:pt x="666810" y="65980"/>
                </a:lnTo>
                <a:lnTo>
                  <a:pt x="664987" y="50487"/>
                </a:lnTo>
                <a:lnTo>
                  <a:pt x="645958" y="16458"/>
                </a:lnTo>
                <a:lnTo>
                  <a:pt x="606633" y="1026"/>
                </a:lnTo>
                <a:lnTo>
                  <a:pt x="589026" y="0"/>
                </a:lnTo>
                <a:close/>
              </a:path>
              <a:path w="666810" h="549427">
                <a:moveTo>
                  <a:pt x="657282" y="129730"/>
                </a:moveTo>
                <a:lnTo>
                  <a:pt x="288188" y="129730"/>
                </a:lnTo>
                <a:lnTo>
                  <a:pt x="491303" y="132679"/>
                </a:lnTo>
                <a:lnTo>
                  <a:pt x="499503" y="142278"/>
                </a:lnTo>
                <a:lnTo>
                  <a:pt x="502221" y="158610"/>
                </a:lnTo>
                <a:lnTo>
                  <a:pt x="502221" y="163055"/>
                </a:lnTo>
                <a:lnTo>
                  <a:pt x="427566" y="386908"/>
                </a:lnTo>
                <a:lnTo>
                  <a:pt x="393826" y="418477"/>
                </a:lnTo>
                <a:lnTo>
                  <a:pt x="379400" y="419861"/>
                </a:lnTo>
                <a:lnTo>
                  <a:pt x="560225" y="419861"/>
                </a:lnTo>
                <a:lnTo>
                  <a:pt x="652589" y="145503"/>
                </a:lnTo>
                <a:lnTo>
                  <a:pt x="654187" y="140431"/>
                </a:lnTo>
                <a:lnTo>
                  <a:pt x="657282" y="12973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59137" y="1283353"/>
            <a:ext cx="688585" cy="550760"/>
          </a:xfrm>
          <a:custGeom>
            <a:avLst/>
            <a:gdLst/>
            <a:ahLst/>
            <a:cxnLst/>
            <a:rect l="l" t="t" r="r" b="b"/>
            <a:pathLst>
              <a:path w="688585" h="550760">
                <a:moveTo>
                  <a:pt x="598068" y="0"/>
                </a:moveTo>
                <a:lnTo>
                  <a:pt x="185038" y="0"/>
                </a:lnTo>
                <a:lnTo>
                  <a:pt x="0" y="549922"/>
                </a:lnTo>
                <a:lnTo>
                  <a:pt x="142341" y="550760"/>
                </a:lnTo>
                <a:lnTo>
                  <a:pt x="218020" y="328104"/>
                </a:lnTo>
                <a:lnTo>
                  <a:pt x="568209" y="327907"/>
                </a:lnTo>
                <a:lnTo>
                  <a:pt x="610602" y="302345"/>
                </a:lnTo>
                <a:lnTo>
                  <a:pt x="630935" y="264744"/>
                </a:lnTo>
                <a:lnTo>
                  <a:pt x="653065" y="199758"/>
                </a:lnTo>
                <a:lnTo>
                  <a:pt x="260527" y="199758"/>
                </a:lnTo>
                <a:lnTo>
                  <a:pt x="284251" y="129679"/>
                </a:lnTo>
                <a:lnTo>
                  <a:pt x="676930" y="129679"/>
                </a:lnTo>
                <a:lnTo>
                  <a:pt x="680986" y="117767"/>
                </a:lnTo>
                <a:lnTo>
                  <a:pt x="683137" y="111102"/>
                </a:lnTo>
                <a:lnTo>
                  <a:pt x="686216" y="98633"/>
                </a:lnTo>
                <a:lnTo>
                  <a:pt x="688012" y="86234"/>
                </a:lnTo>
                <a:lnTo>
                  <a:pt x="688585" y="73652"/>
                </a:lnTo>
                <a:lnTo>
                  <a:pt x="687326" y="60211"/>
                </a:lnTo>
                <a:lnTo>
                  <a:pt x="659768" y="17073"/>
                </a:lnTo>
                <a:lnTo>
                  <a:pt x="612349" y="686"/>
                </a:lnTo>
                <a:lnTo>
                  <a:pt x="598068" y="0"/>
                </a:lnTo>
                <a:close/>
              </a:path>
              <a:path w="688585" h="550760">
                <a:moveTo>
                  <a:pt x="676930" y="129679"/>
                </a:moveTo>
                <a:lnTo>
                  <a:pt x="284251" y="129679"/>
                </a:lnTo>
                <a:lnTo>
                  <a:pt x="494737" y="129705"/>
                </a:lnTo>
                <a:lnTo>
                  <a:pt x="511674" y="132482"/>
                </a:lnTo>
                <a:lnTo>
                  <a:pt x="521881" y="139811"/>
                </a:lnTo>
                <a:lnTo>
                  <a:pt x="525297" y="151663"/>
                </a:lnTo>
                <a:lnTo>
                  <a:pt x="525297" y="153517"/>
                </a:lnTo>
                <a:lnTo>
                  <a:pt x="500803" y="196677"/>
                </a:lnTo>
                <a:lnTo>
                  <a:pt x="473443" y="199758"/>
                </a:lnTo>
                <a:lnTo>
                  <a:pt x="653065" y="199758"/>
                </a:lnTo>
                <a:lnTo>
                  <a:pt x="676930" y="12967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02909" y="1284693"/>
            <a:ext cx="819492" cy="556361"/>
          </a:xfrm>
          <a:custGeom>
            <a:avLst/>
            <a:gdLst/>
            <a:ahLst/>
            <a:cxnLst/>
            <a:rect l="l" t="t" r="r" b="b"/>
            <a:pathLst>
              <a:path w="819492" h="556361">
                <a:moveTo>
                  <a:pt x="819492" y="0"/>
                </a:moveTo>
                <a:lnTo>
                  <a:pt x="397166" y="271"/>
                </a:lnTo>
                <a:lnTo>
                  <a:pt x="349006" y="10601"/>
                </a:lnTo>
                <a:lnTo>
                  <a:pt x="313092" y="27889"/>
                </a:lnTo>
                <a:lnTo>
                  <a:pt x="275936" y="60392"/>
                </a:lnTo>
                <a:lnTo>
                  <a:pt x="251781" y="94519"/>
                </a:lnTo>
                <a:lnTo>
                  <a:pt x="131673" y="423151"/>
                </a:lnTo>
                <a:lnTo>
                  <a:pt x="42354" y="423151"/>
                </a:lnTo>
                <a:lnTo>
                  <a:pt x="0" y="556361"/>
                </a:lnTo>
                <a:lnTo>
                  <a:pt x="627443" y="556361"/>
                </a:lnTo>
                <a:lnTo>
                  <a:pt x="674561" y="419861"/>
                </a:lnTo>
                <a:lnTo>
                  <a:pt x="525995" y="419861"/>
                </a:lnTo>
                <a:lnTo>
                  <a:pt x="312508" y="419614"/>
                </a:lnTo>
                <a:lnTo>
                  <a:pt x="297751" y="416786"/>
                </a:lnTo>
                <a:lnTo>
                  <a:pt x="288602" y="410818"/>
                </a:lnTo>
                <a:lnTo>
                  <a:pt x="285044" y="401735"/>
                </a:lnTo>
                <a:lnTo>
                  <a:pt x="287058" y="389559"/>
                </a:lnTo>
                <a:lnTo>
                  <a:pt x="291485" y="377181"/>
                </a:lnTo>
                <a:lnTo>
                  <a:pt x="292203" y="375071"/>
                </a:lnTo>
                <a:lnTo>
                  <a:pt x="296936" y="361591"/>
                </a:lnTo>
                <a:lnTo>
                  <a:pt x="309278" y="326948"/>
                </a:lnTo>
                <a:lnTo>
                  <a:pt x="334432" y="256882"/>
                </a:lnTo>
                <a:lnTo>
                  <a:pt x="370433" y="157111"/>
                </a:lnTo>
                <a:lnTo>
                  <a:pt x="370979" y="155308"/>
                </a:lnTo>
                <a:lnTo>
                  <a:pt x="407247" y="130963"/>
                </a:lnTo>
                <a:lnTo>
                  <a:pt x="422122" y="129730"/>
                </a:lnTo>
                <a:lnTo>
                  <a:pt x="774711" y="129730"/>
                </a:lnTo>
                <a:lnTo>
                  <a:pt x="819492" y="0"/>
                </a:lnTo>
                <a:close/>
              </a:path>
              <a:path w="819492" h="556361">
                <a:moveTo>
                  <a:pt x="774711" y="129730"/>
                </a:moveTo>
                <a:lnTo>
                  <a:pt x="629716" y="129730"/>
                </a:lnTo>
                <a:lnTo>
                  <a:pt x="525995" y="419861"/>
                </a:lnTo>
                <a:lnTo>
                  <a:pt x="674561" y="419861"/>
                </a:lnTo>
                <a:lnTo>
                  <a:pt x="774711" y="12973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26268" y="611716"/>
            <a:ext cx="761618" cy="567080"/>
          </a:xfrm>
          <a:custGeom>
            <a:avLst/>
            <a:gdLst/>
            <a:ahLst/>
            <a:cxnLst/>
            <a:rect l="l" t="t" r="r" b="b"/>
            <a:pathLst>
              <a:path w="761618" h="567080">
                <a:moveTo>
                  <a:pt x="761618" y="0"/>
                </a:moveTo>
                <a:lnTo>
                  <a:pt x="274988" y="192"/>
                </a:lnTo>
                <a:lnTo>
                  <a:pt x="232503" y="7807"/>
                </a:lnTo>
                <a:lnTo>
                  <a:pt x="198881" y="26536"/>
                </a:lnTo>
                <a:lnTo>
                  <a:pt x="174097" y="56402"/>
                </a:lnTo>
                <a:lnTo>
                  <a:pt x="0" y="567080"/>
                </a:lnTo>
                <a:lnTo>
                  <a:pt x="147650" y="567080"/>
                </a:lnTo>
                <a:lnTo>
                  <a:pt x="281987" y="170469"/>
                </a:lnTo>
                <a:lnTo>
                  <a:pt x="286829" y="160987"/>
                </a:lnTo>
                <a:lnTo>
                  <a:pt x="319838" y="137776"/>
                </a:lnTo>
                <a:lnTo>
                  <a:pt x="345516" y="133769"/>
                </a:lnTo>
                <a:lnTo>
                  <a:pt x="716267" y="133769"/>
                </a:lnTo>
                <a:lnTo>
                  <a:pt x="761618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13444" y="611715"/>
            <a:ext cx="692034" cy="561822"/>
          </a:xfrm>
          <a:custGeom>
            <a:avLst/>
            <a:gdLst/>
            <a:ahLst/>
            <a:cxnLst/>
            <a:rect l="l" t="t" r="r" b="b"/>
            <a:pathLst>
              <a:path w="692034" h="561822">
                <a:moveTo>
                  <a:pt x="611183" y="0"/>
                </a:moveTo>
                <a:lnTo>
                  <a:pt x="206829" y="520"/>
                </a:lnTo>
                <a:lnTo>
                  <a:pt x="170036" y="12955"/>
                </a:lnTo>
                <a:lnTo>
                  <a:pt x="143763" y="40679"/>
                </a:lnTo>
                <a:lnTo>
                  <a:pt x="26856" y="384263"/>
                </a:lnTo>
                <a:lnTo>
                  <a:pt x="11574" y="424280"/>
                </a:lnTo>
                <a:lnTo>
                  <a:pt x="1065" y="472906"/>
                </a:lnTo>
                <a:lnTo>
                  <a:pt x="0" y="499234"/>
                </a:lnTo>
                <a:lnTo>
                  <a:pt x="2467" y="513907"/>
                </a:lnTo>
                <a:lnTo>
                  <a:pt x="23091" y="546180"/>
                </a:lnTo>
                <a:lnTo>
                  <a:pt x="63555" y="560845"/>
                </a:lnTo>
                <a:lnTo>
                  <a:pt x="81453" y="561822"/>
                </a:lnTo>
                <a:lnTo>
                  <a:pt x="485521" y="561379"/>
                </a:lnTo>
                <a:lnTo>
                  <a:pt x="522365" y="549400"/>
                </a:lnTo>
                <a:lnTo>
                  <a:pt x="548655" y="521768"/>
                </a:lnTo>
                <a:lnTo>
                  <a:pt x="581522" y="429323"/>
                </a:lnTo>
                <a:lnTo>
                  <a:pt x="393759" y="429323"/>
                </a:lnTo>
                <a:lnTo>
                  <a:pt x="182461" y="426167"/>
                </a:lnTo>
                <a:lnTo>
                  <a:pt x="174174" y="416531"/>
                </a:lnTo>
                <a:lnTo>
                  <a:pt x="171394" y="400418"/>
                </a:lnTo>
                <a:lnTo>
                  <a:pt x="171394" y="395262"/>
                </a:lnTo>
                <a:lnTo>
                  <a:pt x="172334" y="390258"/>
                </a:lnTo>
                <a:lnTo>
                  <a:pt x="174176" y="385546"/>
                </a:lnTo>
                <a:lnTo>
                  <a:pt x="247280" y="168906"/>
                </a:lnTo>
                <a:lnTo>
                  <a:pt x="273094" y="138376"/>
                </a:lnTo>
                <a:lnTo>
                  <a:pt x="298940" y="132562"/>
                </a:lnTo>
                <a:lnTo>
                  <a:pt x="682262" y="132562"/>
                </a:lnTo>
                <a:lnTo>
                  <a:pt x="684368" y="124964"/>
                </a:lnTo>
                <a:lnTo>
                  <a:pt x="691853" y="75920"/>
                </a:lnTo>
                <a:lnTo>
                  <a:pt x="692034" y="63151"/>
                </a:lnTo>
                <a:lnTo>
                  <a:pt x="689641" y="48347"/>
                </a:lnTo>
                <a:lnTo>
                  <a:pt x="669236" y="15784"/>
                </a:lnTo>
                <a:lnTo>
                  <a:pt x="629000" y="986"/>
                </a:lnTo>
                <a:lnTo>
                  <a:pt x="611183" y="0"/>
                </a:lnTo>
                <a:close/>
              </a:path>
              <a:path w="692034" h="561822">
                <a:moveTo>
                  <a:pt x="682262" y="132562"/>
                </a:moveTo>
                <a:lnTo>
                  <a:pt x="298940" y="132562"/>
                </a:lnTo>
                <a:lnTo>
                  <a:pt x="497026" y="132563"/>
                </a:lnTo>
                <a:lnTo>
                  <a:pt x="510445" y="135947"/>
                </a:lnTo>
                <a:lnTo>
                  <a:pt x="518464" y="145821"/>
                </a:lnTo>
                <a:lnTo>
                  <a:pt x="521127" y="162128"/>
                </a:lnTo>
                <a:lnTo>
                  <a:pt x="521127" y="166877"/>
                </a:lnTo>
                <a:lnTo>
                  <a:pt x="520174" y="171551"/>
                </a:lnTo>
                <a:lnTo>
                  <a:pt x="518447" y="176237"/>
                </a:lnTo>
                <a:lnTo>
                  <a:pt x="443036" y="397453"/>
                </a:lnTo>
                <a:lnTo>
                  <a:pt x="408354" y="427996"/>
                </a:lnTo>
                <a:lnTo>
                  <a:pt x="393759" y="429323"/>
                </a:lnTo>
                <a:lnTo>
                  <a:pt x="581522" y="429323"/>
                </a:lnTo>
                <a:lnTo>
                  <a:pt x="677375" y="148793"/>
                </a:lnTo>
                <a:lnTo>
                  <a:pt x="680861" y="137616"/>
                </a:lnTo>
                <a:lnTo>
                  <a:pt x="682262" y="132562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32750" y="610370"/>
            <a:ext cx="729672" cy="568426"/>
          </a:xfrm>
          <a:custGeom>
            <a:avLst/>
            <a:gdLst/>
            <a:ahLst/>
            <a:cxnLst/>
            <a:rect l="l" t="t" r="r" b="b"/>
            <a:pathLst>
              <a:path w="729672" h="568426">
                <a:moveTo>
                  <a:pt x="636231" y="0"/>
                </a:moveTo>
                <a:lnTo>
                  <a:pt x="190995" y="0"/>
                </a:lnTo>
                <a:lnTo>
                  <a:pt x="0" y="567778"/>
                </a:lnTo>
                <a:lnTo>
                  <a:pt x="146938" y="568426"/>
                </a:lnTo>
                <a:lnTo>
                  <a:pt x="224828" y="338670"/>
                </a:lnTo>
                <a:lnTo>
                  <a:pt x="608285" y="337781"/>
                </a:lnTo>
                <a:lnTo>
                  <a:pt x="649950" y="311154"/>
                </a:lnTo>
                <a:lnTo>
                  <a:pt x="670178" y="273240"/>
                </a:lnTo>
                <a:lnTo>
                  <a:pt x="692928" y="206209"/>
                </a:lnTo>
                <a:lnTo>
                  <a:pt x="267500" y="206209"/>
                </a:lnTo>
                <a:lnTo>
                  <a:pt x="291845" y="133731"/>
                </a:lnTo>
                <a:lnTo>
                  <a:pt x="717527" y="133731"/>
                </a:lnTo>
                <a:lnTo>
                  <a:pt x="721613" y="121691"/>
                </a:lnTo>
                <a:lnTo>
                  <a:pt x="725169" y="110374"/>
                </a:lnTo>
                <a:lnTo>
                  <a:pt x="727767" y="98511"/>
                </a:lnTo>
                <a:lnTo>
                  <a:pt x="729266" y="85928"/>
                </a:lnTo>
                <a:lnTo>
                  <a:pt x="729672" y="72040"/>
                </a:lnTo>
                <a:lnTo>
                  <a:pt x="727893" y="59272"/>
                </a:lnTo>
                <a:lnTo>
                  <a:pt x="698262" y="16555"/>
                </a:lnTo>
                <a:lnTo>
                  <a:pt x="650486" y="659"/>
                </a:lnTo>
                <a:lnTo>
                  <a:pt x="636231" y="0"/>
                </a:lnTo>
                <a:close/>
              </a:path>
              <a:path w="729672" h="568426">
                <a:moveTo>
                  <a:pt x="717527" y="133731"/>
                </a:moveTo>
                <a:lnTo>
                  <a:pt x="291845" y="133731"/>
                </a:lnTo>
                <a:lnTo>
                  <a:pt x="537274" y="133833"/>
                </a:lnTo>
                <a:lnTo>
                  <a:pt x="553629" y="136986"/>
                </a:lnTo>
                <a:lnTo>
                  <a:pt x="563472" y="144555"/>
                </a:lnTo>
                <a:lnTo>
                  <a:pt x="566762" y="156552"/>
                </a:lnTo>
                <a:lnTo>
                  <a:pt x="566762" y="158445"/>
                </a:lnTo>
                <a:lnTo>
                  <a:pt x="552183" y="194478"/>
                </a:lnTo>
                <a:lnTo>
                  <a:pt x="513118" y="206209"/>
                </a:lnTo>
                <a:lnTo>
                  <a:pt x="692928" y="206209"/>
                </a:lnTo>
                <a:lnTo>
                  <a:pt x="717527" y="133731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52752" y="611716"/>
            <a:ext cx="707034" cy="567080"/>
          </a:xfrm>
          <a:custGeom>
            <a:avLst/>
            <a:gdLst/>
            <a:ahLst/>
            <a:cxnLst/>
            <a:rect l="l" t="t" r="r" b="b"/>
            <a:pathLst>
              <a:path w="707034" h="567080">
                <a:moveTo>
                  <a:pt x="275742" y="0"/>
                </a:moveTo>
                <a:lnTo>
                  <a:pt x="128054" y="0"/>
                </a:lnTo>
                <a:lnTo>
                  <a:pt x="52937" y="227190"/>
                </a:lnTo>
                <a:lnTo>
                  <a:pt x="43222" y="266521"/>
                </a:lnTo>
                <a:lnTo>
                  <a:pt x="41408" y="287190"/>
                </a:lnTo>
                <a:lnTo>
                  <a:pt x="42766" y="300211"/>
                </a:lnTo>
                <a:lnTo>
                  <a:pt x="67128" y="339871"/>
                </a:lnTo>
                <a:lnTo>
                  <a:pt x="105313" y="356585"/>
                </a:lnTo>
                <a:lnTo>
                  <a:pt x="160604" y="362153"/>
                </a:lnTo>
                <a:lnTo>
                  <a:pt x="436562" y="362153"/>
                </a:lnTo>
                <a:lnTo>
                  <a:pt x="425239" y="396942"/>
                </a:lnTo>
                <a:lnTo>
                  <a:pt x="398506" y="424514"/>
                </a:lnTo>
                <a:lnTo>
                  <a:pt x="361340" y="433451"/>
                </a:lnTo>
                <a:lnTo>
                  <a:pt x="44805" y="433451"/>
                </a:lnTo>
                <a:lnTo>
                  <a:pt x="0" y="567080"/>
                </a:lnTo>
                <a:lnTo>
                  <a:pt x="431830" y="566916"/>
                </a:lnTo>
                <a:lnTo>
                  <a:pt x="474285" y="559394"/>
                </a:lnTo>
                <a:lnTo>
                  <a:pt x="507908" y="540653"/>
                </a:lnTo>
                <a:lnTo>
                  <a:pt x="532704" y="510691"/>
                </a:lnTo>
                <a:lnTo>
                  <a:pt x="630294" y="228511"/>
                </a:lnTo>
                <a:lnTo>
                  <a:pt x="450659" y="228511"/>
                </a:lnTo>
                <a:lnTo>
                  <a:pt x="223075" y="226875"/>
                </a:lnTo>
                <a:lnTo>
                  <a:pt x="212352" y="219553"/>
                </a:lnTo>
                <a:lnTo>
                  <a:pt x="208788" y="206400"/>
                </a:lnTo>
                <a:lnTo>
                  <a:pt x="208788" y="200317"/>
                </a:lnTo>
                <a:lnTo>
                  <a:pt x="210286" y="192786"/>
                </a:lnTo>
                <a:lnTo>
                  <a:pt x="213398" y="183756"/>
                </a:lnTo>
                <a:lnTo>
                  <a:pt x="275742" y="0"/>
                </a:lnTo>
                <a:close/>
              </a:path>
              <a:path w="707034" h="567080">
                <a:moveTo>
                  <a:pt x="707034" y="0"/>
                </a:moveTo>
                <a:lnTo>
                  <a:pt x="555399" y="13106"/>
                </a:lnTo>
                <a:lnTo>
                  <a:pt x="534916" y="73264"/>
                </a:lnTo>
                <a:lnTo>
                  <a:pt x="509694" y="147606"/>
                </a:lnTo>
                <a:lnTo>
                  <a:pt x="495580" y="189698"/>
                </a:lnTo>
                <a:lnTo>
                  <a:pt x="492425" y="199547"/>
                </a:lnTo>
                <a:lnTo>
                  <a:pt x="486203" y="212213"/>
                </a:lnTo>
                <a:lnTo>
                  <a:pt x="477202" y="221265"/>
                </a:lnTo>
                <a:lnTo>
                  <a:pt x="465371" y="226699"/>
                </a:lnTo>
                <a:lnTo>
                  <a:pt x="450659" y="228511"/>
                </a:lnTo>
                <a:lnTo>
                  <a:pt x="630294" y="228511"/>
                </a:lnTo>
                <a:lnTo>
                  <a:pt x="707034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434249" y="610897"/>
            <a:ext cx="758926" cy="567905"/>
          </a:xfrm>
          <a:custGeom>
            <a:avLst/>
            <a:gdLst/>
            <a:ahLst/>
            <a:cxnLst/>
            <a:rect l="l" t="t" r="r" b="b"/>
            <a:pathLst>
              <a:path w="758926" h="567905">
                <a:moveTo>
                  <a:pt x="340067" y="0"/>
                </a:moveTo>
                <a:lnTo>
                  <a:pt x="191731" y="0"/>
                </a:lnTo>
                <a:lnTo>
                  <a:pt x="0" y="567905"/>
                </a:lnTo>
                <a:lnTo>
                  <a:pt x="147650" y="567905"/>
                </a:lnTo>
                <a:lnTo>
                  <a:pt x="224929" y="338137"/>
                </a:lnTo>
                <a:lnTo>
                  <a:pt x="644411" y="338137"/>
                </a:lnTo>
                <a:lnTo>
                  <a:pt x="689013" y="206438"/>
                </a:lnTo>
                <a:lnTo>
                  <a:pt x="271691" y="206438"/>
                </a:lnTo>
                <a:lnTo>
                  <a:pt x="340067" y="0"/>
                </a:lnTo>
                <a:close/>
              </a:path>
              <a:path w="758926" h="567905">
                <a:moveTo>
                  <a:pt x="644411" y="338137"/>
                </a:moveTo>
                <a:lnTo>
                  <a:pt x="496785" y="338137"/>
                </a:lnTo>
                <a:lnTo>
                  <a:pt x="418782" y="567905"/>
                </a:lnTo>
                <a:lnTo>
                  <a:pt x="566597" y="567905"/>
                </a:lnTo>
                <a:lnTo>
                  <a:pt x="644411" y="338137"/>
                </a:lnTo>
                <a:close/>
              </a:path>
              <a:path w="758926" h="567905">
                <a:moveTo>
                  <a:pt x="758926" y="0"/>
                </a:moveTo>
                <a:lnTo>
                  <a:pt x="611898" y="0"/>
                </a:lnTo>
                <a:lnTo>
                  <a:pt x="542150" y="206438"/>
                </a:lnTo>
                <a:lnTo>
                  <a:pt x="689013" y="206438"/>
                </a:lnTo>
                <a:lnTo>
                  <a:pt x="758926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55916" y="610897"/>
            <a:ext cx="905979" cy="567905"/>
          </a:xfrm>
          <a:custGeom>
            <a:avLst/>
            <a:gdLst/>
            <a:ahLst/>
            <a:cxnLst/>
            <a:rect l="l" t="t" r="r" b="b"/>
            <a:pathLst>
              <a:path w="905979" h="567905">
                <a:moveTo>
                  <a:pt x="340080" y="0"/>
                </a:moveTo>
                <a:lnTo>
                  <a:pt x="191668" y="0"/>
                </a:lnTo>
                <a:lnTo>
                  <a:pt x="0" y="567905"/>
                </a:lnTo>
                <a:lnTo>
                  <a:pt x="713574" y="567905"/>
                </a:lnTo>
                <a:lnTo>
                  <a:pt x="757824" y="437299"/>
                </a:lnTo>
                <a:lnTo>
                  <a:pt x="192938" y="437299"/>
                </a:lnTo>
                <a:lnTo>
                  <a:pt x="340080" y="0"/>
                </a:lnTo>
                <a:close/>
              </a:path>
              <a:path w="905979" h="567905">
                <a:moveTo>
                  <a:pt x="622998" y="0"/>
                </a:moveTo>
                <a:lnTo>
                  <a:pt x="474446" y="0"/>
                </a:lnTo>
                <a:lnTo>
                  <a:pt x="327444" y="437299"/>
                </a:lnTo>
                <a:lnTo>
                  <a:pt x="476110" y="437299"/>
                </a:lnTo>
                <a:lnTo>
                  <a:pt x="622998" y="0"/>
                </a:lnTo>
                <a:close/>
              </a:path>
              <a:path w="905979" h="567905">
                <a:moveTo>
                  <a:pt x="905979" y="0"/>
                </a:moveTo>
                <a:lnTo>
                  <a:pt x="758926" y="0"/>
                </a:lnTo>
                <a:lnTo>
                  <a:pt x="610400" y="437299"/>
                </a:lnTo>
                <a:lnTo>
                  <a:pt x="757824" y="437299"/>
                </a:lnTo>
                <a:lnTo>
                  <a:pt x="905979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90376" y="611716"/>
            <a:ext cx="698728" cy="567651"/>
          </a:xfrm>
          <a:custGeom>
            <a:avLst/>
            <a:gdLst/>
            <a:ahLst/>
            <a:cxnLst/>
            <a:rect l="l" t="t" r="r" b="b"/>
            <a:pathLst>
              <a:path w="698728" h="567651">
                <a:moveTo>
                  <a:pt x="698728" y="0"/>
                </a:moveTo>
                <a:lnTo>
                  <a:pt x="228941" y="749"/>
                </a:lnTo>
                <a:lnTo>
                  <a:pt x="192140" y="15197"/>
                </a:lnTo>
                <a:lnTo>
                  <a:pt x="169266" y="48064"/>
                </a:lnTo>
                <a:lnTo>
                  <a:pt x="164323" y="64659"/>
                </a:lnTo>
                <a:lnTo>
                  <a:pt x="162981" y="68996"/>
                </a:lnTo>
                <a:lnTo>
                  <a:pt x="159715" y="79157"/>
                </a:lnTo>
                <a:lnTo>
                  <a:pt x="149051" y="111942"/>
                </a:lnTo>
                <a:lnTo>
                  <a:pt x="0" y="567651"/>
                </a:lnTo>
                <a:lnTo>
                  <a:pt x="506486" y="566948"/>
                </a:lnTo>
                <a:lnTo>
                  <a:pt x="543606" y="556140"/>
                </a:lnTo>
                <a:lnTo>
                  <a:pt x="572616" y="518109"/>
                </a:lnTo>
                <a:lnTo>
                  <a:pt x="602773" y="433451"/>
                </a:lnTo>
                <a:lnTo>
                  <a:pt x="186169" y="433451"/>
                </a:lnTo>
                <a:lnTo>
                  <a:pt x="213791" y="347268"/>
                </a:lnTo>
                <a:lnTo>
                  <a:pt x="633020" y="347268"/>
                </a:lnTo>
                <a:lnTo>
                  <a:pt x="641207" y="323940"/>
                </a:lnTo>
                <a:lnTo>
                  <a:pt x="643781" y="312089"/>
                </a:lnTo>
                <a:lnTo>
                  <a:pt x="645291" y="299523"/>
                </a:lnTo>
                <a:lnTo>
                  <a:pt x="645706" y="285616"/>
                </a:lnTo>
                <a:lnTo>
                  <a:pt x="643922" y="272856"/>
                </a:lnTo>
                <a:lnTo>
                  <a:pt x="614500" y="230009"/>
                </a:lnTo>
                <a:lnTo>
                  <a:pt x="566757" y="214239"/>
                </a:lnTo>
                <a:lnTo>
                  <a:pt x="305877" y="213587"/>
                </a:lnTo>
                <a:lnTo>
                  <a:pt x="289197" y="211071"/>
                </a:lnTo>
                <a:lnTo>
                  <a:pt x="279202" y="203409"/>
                </a:lnTo>
                <a:lnTo>
                  <a:pt x="275863" y="190201"/>
                </a:lnTo>
                <a:lnTo>
                  <a:pt x="276553" y="178503"/>
                </a:lnTo>
                <a:lnTo>
                  <a:pt x="296844" y="143448"/>
                </a:lnTo>
                <a:lnTo>
                  <a:pt x="334098" y="133769"/>
                </a:lnTo>
                <a:lnTo>
                  <a:pt x="654088" y="133769"/>
                </a:lnTo>
                <a:lnTo>
                  <a:pt x="698728" y="0"/>
                </a:lnTo>
                <a:close/>
              </a:path>
              <a:path w="698728" h="567651">
                <a:moveTo>
                  <a:pt x="633020" y="347268"/>
                </a:moveTo>
                <a:lnTo>
                  <a:pt x="213791" y="347268"/>
                </a:lnTo>
                <a:lnTo>
                  <a:pt x="459648" y="347310"/>
                </a:lnTo>
                <a:lnTo>
                  <a:pt x="473901" y="349292"/>
                </a:lnTo>
                <a:lnTo>
                  <a:pt x="484134" y="354756"/>
                </a:lnTo>
                <a:lnTo>
                  <a:pt x="489445" y="364414"/>
                </a:lnTo>
                <a:lnTo>
                  <a:pt x="488932" y="378976"/>
                </a:lnTo>
                <a:lnTo>
                  <a:pt x="470976" y="413766"/>
                </a:lnTo>
                <a:lnTo>
                  <a:pt x="422071" y="433451"/>
                </a:lnTo>
                <a:lnTo>
                  <a:pt x="602773" y="433451"/>
                </a:lnTo>
                <a:lnTo>
                  <a:pt x="633020" y="347268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87972" y="610897"/>
            <a:ext cx="748969" cy="569988"/>
          </a:xfrm>
          <a:custGeom>
            <a:avLst/>
            <a:gdLst/>
            <a:ahLst/>
            <a:cxnLst/>
            <a:rect l="l" t="t" r="r" b="b"/>
            <a:pathLst>
              <a:path w="748969" h="569988">
                <a:moveTo>
                  <a:pt x="669715" y="234848"/>
                </a:moveTo>
                <a:lnTo>
                  <a:pt x="525538" y="234848"/>
                </a:lnTo>
                <a:lnTo>
                  <a:pt x="408825" y="569988"/>
                </a:lnTo>
                <a:lnTo>
                  <a:pt x="556615" y="569988"/>
                </a:lnTo>
                <a:lnTo>
                  <a:pt x="669715" y="234848"/>
                </a:lnTo>
                <a:close/>
              </a:path>
              <a:path w="748969" h="569988">
                <a:moveTo>
                  <a:pt x="342404" y="0"/>
                </a:moveTo>
                <a:lnTo>
                  <a:pt x="193903" y="0"/>
                </a:lnTo>
                <a:lnTo>
                  <a:pt x="0" y="565327"/>
                </a:lnTo>
                <a:lnTo>
                  <a:pt x="166370" y="565556"/>
                </a:lnTo>
                <a:lnTo>
                  <a:pt x="403691" y="347040"/>
                </a:lnTo>
                <a:lnTo>
                  <a:pt x="218160" y="347040"/>
                </a:lnTo>
                <a:lnTo>
                  <a:pt x="342404" y="0"/>
                </a:lnTo>
                <a:close/>
              </a:path>
              <a:path w="748969" h="569988">
                <a:moveTo>
                  <a:pt x="748969" y="0"/>
                </a:moveTo>
                <a:lnTo>
                  <a:pt x="576008" y="0"/>
                </a:lnTo>
                <a:lnTo>
                  <a:pt x="218160" y="347040"/>
                </a:lnTo>
                <a:lnTo>
                  <a:pt x="403691" y="347040"/>
                </a:lnTo>
                <a:lnTo>
                  <a:pt x="525538" y="234848"/>
                </a:lnTo>
                <a:lnTo>
                  <a:pt x="669715" y="234848"/>
                </a:lnTo>
                <a:lnTo>
                  <a:pt x="748969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56423" y="610897"/>
            <a:ext cx="770572" cy="565746"/>
          </a:xfrm>
          <a:custGeom>
            <a:avLst/>
            <a:gdLst/>
            <a:ahLst/>
            <a:cxnLst/>
            <a:rect l="l" t="t" r="r" b="b"/>
            <a:pathLst>
              <a:path w="770572" h="565746">
                <a:moveTo>
                  <a:pt x="344868" y="0"/>
                </a:moveTo>
                <a:lnTo>
                  <a:pt x="194513" y="0"/>
                </a:lnTo>
                <a:lnTo>
                  <a:pt x="0" y="565746"/>
                </a:lnTo>
                <a:lnTo>
                  <a:pt x="152438" y="565746"/>
                </a:lnTo>
                <a:lnTo>
                  <a:pt x="227025" y="336677"/>
                </a:lnTo>
                <a:lnTo>
                  <a:pt x="536297" y="336677"/>
                </a:lnTo>
                <a:lnTo>
                  <a:pt x="514946" y="277863"/>
                </a:lnTo>
                <a:lnTo>
                  <a:pt x="582653" y="204266"/>
                </a:lnTo>
                <a:lnTo>
                  <a:pt x="271068" y="204266"/>
                </a:lnTo>
                <a:lnTo>
                  <a:pt x="344868" y="0"/>
                </a:lnTo>
                <a:close/>
              </a:path>
              <a:path w="770572" h="565746">
                <a:moveTo>
                  <a:pt x="536297" y="336677"/>
                </a:moveTo>
                <a:lnTo>
                  <a:pt x="227025" y="336677"/>
                </a:lnTo>
                <a:lnTo>
                  <a:pt x="340340" y="337033"/>
                </a:lnTo>
                <a:lnTo>
                  <a:pt x="354400" y="337516"/>
                </a:lnTo>
                <a:lnTo>
                  <a:pt x="363707" y="340342"/>
                </a:lnTo>
                <a:lnTo>
                  <a:pt x="370277" y="347617"/>
                </a:lnTo>
                <a:lnTo>
                  <a:pt x="376127" y="361445"/>
                </a:lnTo>
                <a:lnTo>
                  <a:pt x="383273" y="383933"/>
                </a:lnTo>
                <a:lnTo>
                  <a:pt x="443890" y="565746"/>
                </a:lnTo>
                <a:lnTo>
                  <a:pt x="619455" y="565746"/>
                </a:lnTo>
                <a:lnTo>
                  <a:pt x="536297" y="336677"/>
                </a:lnTo>
                <a:close/>
              </a:path>
              <a:path w="770572" h="565746">
                <a:moveTo>
                  <a:pt x="770572" y="0"/>
                </a:moveTo>
                <a:lnTo>
                  <a:pt x="590600" y="0"/>
                </a:lnTo>
                <a:lnTo>
                  <a:pt x="471413" y="127870"/>
                </a:lnTo>
                <a:lnTo>
                  <a:pt x="433899" y="167296"/>
                </a:lnTo>
                <a:lnTo>
                  <a:pt x="402352" y="198887"/>
                </a:lnTo>
                <a:lnTo>
                  <a:pt x="371843" y="204266"/>
                </a:lnTo>
                <a:lnTo>
                  <a:pt x="582653" y="204266"/>
                </a:lnTo>
                <a:lnTo>
                  <a:pt x="770572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04411" y="1542097"/>
            <a:ext cx="171323" cy="304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62860" y="1534096"/>
            <a:ext cx="314260" cy="3208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31817" y="1542097"/>
            <a:ext cx="400126" cy="304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95050" y="1542097"/>
            <a:ext cx="376605" cy="304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65659" y="1534096"/>
            <a:ext cx="334101" cy="320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93219" y="1542097"/>
            <a:ext cx="472262" cy="3048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54000" y="1534096"/>
            <a:ext cx="334015" cy="320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59055" y="1542097"/>
            <a:ext cx="378536" cy="3117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3001" y="1541398"/>
            <a:ext cx="379120" cy="312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65122" y="1291196"/>
            <a:ext cx="688848" cy="54941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36672" y="1291196"/>
            <a:ext cx="667080" cy="54941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64574" y="1289837"/>
            <a:ext cx="688619" cy="55077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208367" y="1291196"/>
            <a:ext cx="819492" cy="5563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31729" y="618197"/>
            <a:ext cx="761593" cy="56708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818443" y="618197"/>
            <a:ext cx="692848" cy="56182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38203" y="616864"/>
            <a:ext cx="729830" cy="56841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58216" y="618197"/>
            <a:ext cx="707008" cy="5670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439706" y="617372"/>
            <a:ext cx="758926" cy="56790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361364" y="617372"/>
            <a:ext cx="905967" cy="56790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95834" y="618197"/>
            <a:ext cx="698703" cy="56763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93416" y="617372"/>
            <a:ext cx="748957" cy="5699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161858" y="617372"/>
            <a:ext cx="770597" cy="56574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60424" y="4800659"/>
            <a:ext cx="1097788" cy="843953"/>
          </a:xfrm>
          <a:custGeom>
            <a:avLst/>
            <a:gdLst/>
            <a:ahLst/>
            <a:cxnLst/>
            <a:rect l="l" t="t" r="r" b="b"/>
            <a:pathLst>
              <a:path w="1097788" h="843953">
                <a:moveTo>
                  <a:pt x="1097788" y="843953"/>
                </a:moveTo>
                <a:lnTo>
                  <a:pt x="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9916" y="4753175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0" y="28656"/>
                </a:moveTo>
                <a:lnTo>
                  <a:pt x="3458" y="14952"/>
                </a:lnTo>
                <a:lnTo>
                  <a:pt x="12638" y="4801"/>
                </a:lnTo>
                <a:lnTo>
                  <a:pt x="25747" y="0"/>
                </a:lnTo>
                <a:lnTo>
                  <a:pt x="40763" y="3009"/>
                </a:lnTo>
                <a:lnTo>
                  <a:pt x="51561" y="11290"/>
                </a:lnTo>
                <a:lnTo>
                  <a:pt x="57092" y="23295"/>
                </a:lnTo>
                <a:lnTo>
                  <a:pt x="54551" y="39196"/>
                </a:lnTo>
                <a:lnTo>
                  <a:pt x="47010" y="50490"/>
                </a:lnTo>
                <a:lnTo>
                  <a:pt x="35870" y="56565"/>
                </a:lnTo>
                <a:lnTo>
                  <a:pt x="19377" y="54437"/>
                </a:lnTo>
                <a:lnTo>
                  <a:pt x="7727" y="47467"/>
                </a:lnTo>
                <a:lnTo>
                  <a:pt x="1262" y="36968"/>
                </a:lnTo>
                <a:lnTo>
                  <a:pt x="0" y="28656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81235" y="3360746"/>
            <a:ext cx="2489200" cy="12236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Предложение</a:t>
            </a:r>
            <a:endParaRPr sz="1900">
              <a:latin typeface="Elektra Light Pro"/>
              <a:cs typeface="Elektra Light Pro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</a:t>
            </a:r>
            <a:r>
              <a:rPr sz="19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</a:t>
            </a:r>
            <a:r>
              <a:rPr sz="1900" spc="9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размещение</a:t>
            </a:r>
            <a:endParaRPr sz="1900">
              <a:latin typeface="Elektra Light Pro"/>
              <a:cs typeface="Elektra Light Pro"/>
            </a:endParaRPr>
          </a:p>
          <a:p>
            <a:pPr marL="12700" marR="12700">
              <a:lnSpc>
                <a:spcPct val="105300"/>
              </a:lnSpc>
            </a:pP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внутренне</a:t>
            </a:r>
            <a:r>
              <a:rPr sz="19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900" spc="9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рекламы </a:t>
            </a:r>
            <a:r>
              <a:rPr sz="19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</a:t>
            </a:r>
            <a:r>
              <a:rPr sz="1900" spc="9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мест</a:t>
            </a:r>
            <a:r>
              <a:rPr sz="19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</a:t>
            </a:r>
            <a:r>
              <a:rPr sz="1900" spc="9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продажи</a:t>
            </a:r>
            <a:endParaRPr sz="1900">
              <a:latin typeface="Elektra Light Pro"/>
              <a:cs typeface="Elektra Light Pro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752826" y="5637948"/>
            <a:ext cx="4187598" cy="925304"/>
          </a:xfrm>
          <a:custGeom>
            <a:avLst/>
            <a:gdLst/>
            <a:ahLst/>
            <a:cxnLst/>
            <a:rect l="l" t="t" r="r" b="b"/>
            <a:pathLst>
              <a:path w="4187598" h="925304">
                <a:moveTo>
                  <a:pt x="4187569" y="0"/>
                </a:moveTo>
                <a:lnTo>
                  <a:pt x="0" y="0"/>
                </a:lnTo>
                <a:lnTo>
                  <a:pt x="28" y="756910"/>
                </a:lnTo>
                <a:lnTo>
                  <a:pt x="1105" y="771513"/>
                </a:lnTo>
                <a:lnTo>
                  <a:pt x="11200" y="812971"/>
                </a:lnTo>
                <a:lnTo>
                  <a:pt x="30556" y="849869"/>
                </a:lnTo>
                <a:lnTo>
                  <a:pt x="57845" y="880880"/>
                </a:lnTo>
                <a:lnTo>
                  <a:pt x="91734" y="904674"/>
                </a:lnTo>
                <a:lnTo>
                  <a:pt x="130893" y="919925"/>
                </a:lnTo>
                <a:lnTo>
                  <a:pt x="173991" y="925304"/>
                </a:lnTo>
                <a:lnTo>
                  <a:pt x="4019205" y="925213"/>
                </a:lnTo>
                <a:lnTo>
                  <a:pt x="4061891" y="918505"/>
                </a:lnTo>
                <a:lnTo>
                  <a:pt x="4100458" y="902093"/>
                </a:lnTo>
                <a:lnTo>
                  <a:pt x="4133578" y="877306"/>
                </a:lnTo>
                <a:lnTo>
                  <a:pt x="4159924" y="845472"/>
                </a:lnTo>
                <a:lnTo>
                  <a:pt x="4178168" y="807920"/>
                </a:lnTo>
                <a:lnTo>
                  <a:pt x="4186984" y="765977"/>
                </a:lnTo>
                <a:lnTo>
                  <a:pt x="4187598" y="751250"/>
                </a:lnTo>
                <a:lnTo>
                  <a:pt x="41875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2142858" y="5757337"/>
            <a:ext cx="3394075" cy="6870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4099"/>
              </a:lnSpc>
            </a:pP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Продаж</a:t>
            </a:r>
            <a:r>
              <a:rPr sz="21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а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рекламны</a:t>
            </a:r>
            <a:r>
              <a:rPr sz="21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х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мест</a:t>
            </a:r>
            <a:r>
              <a:rPr sz="2100" spc="4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о</a:t>
            </a:r>
            <a:r>
              <a:rPr sz="2100" spc="-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собственника</a:t>
            </a:r>
            <a:endParaRPr sz="21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56203"/>
            <a:ext cx="10692003" cy="4403839"/>
          </a:xfrm>
          <a:custGeom>
            <a:avLst/>
            <a:gdLst/>
            <a:ahLst/>
            <a:cxnLst/>
            <a:rect l="l" t="t" r="r" b="b"/>
            <a:pathLst>
              <a:path w="10692003" h="4403839">
                <a:moveTo>
                  <a:pt x="0" y="4403839"/>
                </a:moveTo>
                <a:lnTo>
                  <a:pt x="10692003" y="4403839"/>
                </a:lnTo>
                <a:lnTo>
                  <a:pt x="10692003" y="0"/>
                </a:lnTo>
                <a:lnTo>
                  <a:pt x="0" y="0"/>
                </a:lnTo>
                <a:lnTo>
                  <a:pt x="0" y="4403839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56357" y="4611585"/>
            <a:ext cx="2615272" cy="1141056"/>
          </a:xfrm>
          <a:custGeom>
            <a:avLst/>
            <a:gdLst/>
            <a:ahLst/>
            <a:cxnLst/>
            <a:rect l="l" t="t" r="r" b="b"/>
            <a:pathLst>
              <a:path w="2615272" h="1141056">
                <a:moveTo>
                  <a:pt x="2615272" y="1141056"/>
                </a:moveTo>
                <a:lnTo>
                  <a:pt x="0" y="1141056"/>
                </a:lnTo>
                <a:lnTo>
                  <a:pt x="0" y="0"/>
                </a:lnTo>
                <a:lnTo>
                  <a:pt x="2615272" y="0"/>
                </a:lnTo>
                <a:lnTo>
                  <a:pt x="2615272" y="1141056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0515" y="381994"/>
            <a:ext cx="2770262" cy="563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60971" y="3623074"/>
            <a:ext cx="5260774" cy="881805"/>
          </a:xfrm>
          <a:custGeom>
            <a:avLst/>
            <a:gdLst/>
            <a:ahLst/>
            <a:cxnLst/>
            <a:rect l="l" t="t" r="r" b="b"/>
            <a:pathLst>
              <a:path w="5260774" h="881805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5"/>
                </a:lnTo>
                <a:lnTo>
                  <a:pt x="5260774" y="881805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04701" y="5788494"/>
            <a:ext cx="2605041" cy="1130590"/>
          </a:xfrm>
          <a:custGeom>
            <a:avLst/>
            <a:gdLst/>
            <a:ahLst/>
            <a:cxnLst/>
            <a:rect l="l" t="t" r="r" b="b"/>
            <a:pathLst>
              <a:path w="2605041" h="1130590">
                <a:moveTo>
                  <a:pt x="2604979" y="0"/>
                </a:moveTo>
                <a:lnTo>
                  <a:pt x="0" y="0"/>
                </a:lnTo>
                <a:lnTo>
                  <a:pt x="0" y="1130590"/>
                </a:lnTo>
                <a:lnTo>
                  <a:pt x="2446139" y="1130518"/>
                </a:lnTo>
                <a:lnTo>
                  <a:pt x="2488606" y="1123170"/>
                </a:lnTo>
                <a:lnTo>
                  <a:pt x="2526628" y="1105764"/>
                </a:lnTo>
                <a:lnTo>
                  <a:pt x="2558743" y="1079761"/>
                </a:lnTo>
                <a:lnTo>
                  <a:pt x="2583490" y="1046624"/>
                </a:lnTo>
                <a:lnTo>
                  <a:pt x="2599410" y="1007812"/>
                </a:lnTo>
                <a:lnTo>
                  <a:pt x="2605041" y="964788"/>
                </a:lnTo>
                <a:lnTo>
                  <a:pt x="260497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66590" y="5788494"/>
            <a:ext cx="2605027" cy="1130590"/>
          </a:xfrm>
          <a:custGeom>
            <a:avLst/>
            <a:gdLst/>
            <a:ahLst/>
            <a:cxnLst/>
            <a:rect l="l" t="t" r="r" b="b"/>
            <a:pathLst>
              <a:path w="2605027" h="1130590">
                <a:moveTo>
                  <a:pt x="2605027" y="0"/>
                </a:moveTo>
                <a:lnTo>
                  <a:pt x="61" y="0"/>
                </a:lnTo>
                <a:lnTo>
                  <a:pt x="0" y="964788"/>
                </a:lnTo>
                <a:lnTo>
                  <a:pt x="643" y="979507"/>
                </a:lnTo>
                <a:lnTo>
                  <a:pt x="9866" y="1021290"/>
                </a:lnTo>
                <a:lnTo>
                  <a:pt x="28891" y="1058372"/>
                </a:lnTo>
                <a:lnTo>
                  <a:pt x="56256" y="1089294"/>
                </a:lnTo>
                <a:lnTo>
                  <a:pt x="90503" y="1112593"/>
                </a:lnTo>
                <a:lnTo>
                  <a:pt x="130168" y="1126809"/>
                </a:lnTo>
                <a:lnTo>
                  <a:pt x="2605027" y="1130590"/>
                </a:lnTo>
                <a:lnTo>
                  <a:pt x="2605027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04701" y="4611585"/>
            <a:ext cx="2615272" cy="1141056"/>
          </a:xfrm>
          <a:custGeom>
            <a:avLst/>
            <a:gdLst/>
            <a:ahLst/>
            <a:cxnLst/>
            <a:rect l="l" t="t" r="r" b="b"/>
            <a:pathLst>
              <a:path w="2615272" h="1141056">
                <a:moveTo>
                  <a:pt x="2615272" y="1141056"/>
                </a:moveTo>
                <a:lnTo>
                  <a:pt x="0" y="1141056"/>
                </a:lnTo>
                <a:lnTo>
                  <a:pt x="0" y="0"/>
                </a:lnTo>
                <a:lnTo>
                  <a:pt x="2615272" y="0"/>
                </a:lnTo>
                <a:lnTo>
                  <a:pt x="2615272" y="1141056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33909" y="5350584"/>
            <a:ext cx="83540" cy="117409"/>
          </a:xfrm>
          <a:custGeom>
            <a:avLst/>
            <a:gdLst/>
            <a:ahLst/>
            <a:cxnLst/>
            <a:rect l="l" t="t" r="r" b="b"/>
            <a:pathLst>
              <a:path w="83540" h="117409">
                <a:moveTo>
                  <a:pt x="9080" y="23632"/>
                </a:moveTo>
                <a:lnTo>
                  <a:pt x="20187" y="20901"/>
                </a:lnTo>
                <a:lnTo>
                  <a:pt x="33915" y="19324"/>
                </a:lnTo>
                <a:lnTo>
                  <a:pt x="52547" y="21301"/>
                </a:lnTo>
                <a:lnTo>
                  <a:pt x="59931" y="29093"/>
                </a:lnTo>
                <a:lnTo>
                  <a:pt x="59848" y="37592"/>
                </a:lnTo>
                <a:lnTo>
                  <a:pt x="26643" y="79292"/>
                </a:lnTo>
                <a:lnTo>
                  <a:pt x="8252" y="93597"/>
                </a:lnTo>
                <a:lnTo>
                  <a:pt x="0" y="117409"/>
                </a:lnTo>
                <a:lnTo>
                  <a:pt x="83540" y="117409"/>
                </a:lnTo>
                <a:lnTo>
                  <a:pt x="83540" y="98574"/>
                </a:lnTo>
                <a:lnTo>
                  <a:pt x="29552" y="98574"/>
                </a:lnTo>
                <a:lnTo>
                  <a:pt x="48016" y="85454"/>
                </a:lnTo>
                <a:lnTo>
                  <a:pt x="78078" y="57165"/>
                </a:lnTo>
                <a:lnTo>
                  <a:pt x="83445" y="40079"/>
                </a:lnTo>
                <a:lnTo>
                  <a:pt x="81624" y="22016"/>
                </a:lnTo>
                <a:lnTo>
                  <a:pt x="75817" y="10063"/>
                </a:lnTo>
                <a:lnTo>
                  <a:pt x="66007" y="3098"/>
                </a:lnTo>
                <a:lnTo>
                  <a:pt x="52180" y="0"/>
                </a:lnTo>
                <a:lnTo>
                  <a:pt x="34998" y="169"/>
                </a:lnTo>
                <a:lnTo>
                  <a:pt x="21506" y="1269"/>
                </a:lnTo>
                <a:lnTo>
                  <a:pt x="11022" y="3066"/>
                </a:lnTo>
                <a:lnTo>
                  <a:pt x="9080" y="2363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99147" y="3673234"/>
            <a:ext cx="2183130" cy="828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8895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общая площадь</a:t>
            </a:r>
            <a:endParaRPr sz="1500">
              <a:latin typeface="Elektra Light Pro"/>
              <a:cs typeface="Elektra Light Pro"/>
            </a:endParaRPr>
          </a:p>
          <a:p>
            <a:pPr marL="12700">
              <a:lnSpc>
                <a:spcPts val="449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7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</a:t>
            </a:r>
            <a:r>
              <a:rPr sz="1950" b="1" spc="0" baseline="21367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endParaRPr sz="1950" baseline="21367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7904" y="4790898"/>
            <a:ext cx="2144395" cy="8667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4445" algn="ctr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торговая площадь</a:t>
            </a:r>
            <a:endParaRPr sz="1500">
              <a:latin typeface="Elektra Light Pro"/>
              <a:cs typeface="Elektra Light Pro"/>
            </a:endParaRPr>
          </a:p>
          <a:p>
            <a:pPr marR="0" algn="ctr">
              <a:lnSpc>
                <a:spcPct val="100000"/>
              </a:lnSpc>
              <a:spcBef>
                <a:spcPts val="229"/>
              </a:spcBef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</a:t>
            </a:r>
            <a:r>
              <a:rPr sz="3800" b="1" spc="-7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3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</a:t>
            </a:r>
            <a:r>
              <a:rPr sz="1950" b="1" spc="22" baseline="21367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endParaRPr sz="1950" baseline="21367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1232" y="1707160"/>
            <a:ext cx="9795510" cy="9328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just">
              <a:lnSpc>
                <a:spcPct val="133300"/>
              </a:lnSpc>
            </a:pPr>
            <a:r>
              <a:rPr sz="1500" spc="-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ехномол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л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«</a:t>
            </a:r>
            <a:r>
              <a:rPr sz="1500" spc="-1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Г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орбушки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двор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» —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крупнейши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торгово-развлекательны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комплекс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объединяющи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500" spc="-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товары цифрово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бытово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техники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электроник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медиа-носителей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</a:t>
            </a:r>
            <a:r>
              <a:rPr sz="1500" spc="5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едину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ю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сервисну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ю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зон</a:t>
            </a:r>
            <a:r>
              <a:rPr sz="1500" spc="-4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у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такж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комплекс обучающи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х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развлекательны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х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мероприяти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интересам.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77158" y="5929904"/>
            <a:ext cx="1396365" cy="794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</a:t>
            </a:r>
            <a:r>
              <a:rPr sz="3800" b="1" spc="-7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  <a:p>
            <a:pPr marL="33655" algn="ctr">
              <a:lnSpc>
                <a:spcPts val="155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магазинов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8754" y="5929904"/>
            <a:ext cx="1860550" cy="794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75</a:t>
            </a:r>
            <a:endParaRPr sz="3800">
              <a:latin typeface="Elektra Light Pro"/>
              <a:cs typeface="Elektra Light Pro"/>
            </a:endParaRPr>
          </a:p>
          <a:p>
            <a:pPr algn="ctr">
              <a:lnSpc>
                <a:spcPts val="155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фирменных салонов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80384" y="4803882"/>
            <a:ext cx="2200275" cy="8667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7465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два крытых паркинга на</a:t>
            </a:r>
            <a:endParaRPr sz="1500">
              <a:latin typeface="Elektra Light Pro"/>
              <a:cs typeface="Elektra Light Pro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174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</a:t>
            </a:r>
            <a:r>
              <a:rPr sz="260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е</a:t>
            </a:r>
            <a:r>
              <a:rPr sz="2600" b="1" spc="7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</a:t>
            </a:r>
            <a:r>
              <a:rPr sz="260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73759" y="4194884"/>
            <a:ext cx="83540" cy="117409"/>
          </a:xfrm>
          <a:custGeom>
            <a:avLst/>
            <a:gdLst/>
            <a:ahLst/>
            <a:cxnLst/>
            <a:rect l="l" t="t" r="r" b="b"/>
            <a:pathLst>
              <a:path w="83540" h="117409">
                <a:moveTo>
                  <a:pt x="9080" y="23632"/>
                </a:moveTo>
                <a:lnTo>
                  <a:pt x="20187" y="20901"/>
                </a:lnTo>
                <a:lnTo>
                  <a:pt x="33915" y="19324"/>
                </a:lnTo>
                <a:lnTo>
                  <a:pt x="52547" y="21301"/>
                </a:lnTo>
                <a:lnTo>
                  <a:pt x="59931" y="29093"/>
                </a:lnTo>
                <a:lnTo>
                  <a:pt x="59848" y="37592"/>
                </a:lnTo>
                <a:lnTo>
                  <a:pt x="26643" y="79292"/>
                </a:lnTo>
                <a:lnTo>
                  <a:pt x="8252" y="93597"/>
                </a:lnTo>
                <a:lnTo>
                  <a:pt x="0" y="117409"/>
                </a:lnTo>
                <a:lnTo>
                  <a:pt x="83540" y="117409"/>
                </a:lnTo>
                <a:lnTo>
                  <a:pt x="83540" y="98574"/>
                </a:lnTo>
                <a:lnTo>
                  <a:pt x="29552" y="98574"/>
                </a:lnTo>
                <a:lnTo>
                  <a:pt x="48016" y="85454"/>
                </a:lnTo>
                <a:lnTo>
                  <a:pt x="78078" y="57165"/>
                </a:lnTo>
                <a:lnTo>
                  <a:pt x="83445" y="40079"/>
                </a:lnTo>
                <a:lnTo>
                  <a:pt x="81624" y="22016"/>
                </a:lnTo>
                <a:lnTo>
                  <a:pt x="75817" y="10063"/>
                </a:lnTo>
                <a:lnTo>
                  <a:pt x="66007" y="3098"/>
                </a:lnTo>
                <a:lnTo>
                  <a:pt x="52180" y="0"/>
                </a:lnTo>
                <a:lnTo>
                  <a:pt x="34998" y="169"/>
                </a:lnTo>
                <a:lnTo>
                  <a:pt x="21506" y="1269"/>
                </a:lnTo>
                <a:lnTo>
                  <a:pt x="11022" y="3066"/>
                </a:lnTo>
                <a:lnTo>
                  <a:pt x="9080" y="2363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816948"/>
            <a:ext cx="10692003" cy="4743094"/>
          </a:xfrm>
          <a:custGeom>
            <a:avLst/>
            <a:gdLst/>
            <a:ahLst/>
            <a:cxnLst/>
            <a:rect l="l" t="t" r="r" b="b"/>
            <a:pathLst>
              <a:path w="10692003" h="4743094">
                <a:moveTo>
                  <a:pt x="0" y="4743094"/>
                </a:moveTo>
                <a:lnTo>
                  <a:pt x="0" y="0"/>
                </a:lnTo>
                <a:lnTo>
                  <a:pt x="10692003" y="0"/>
                </a:lnTo>
                <a:lnTo>
                  <a:pt x="10692003" y="4743094"/>
                </a:lnTo>
                <a:lnTo>
                  <a:pt x="0" y="47430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9305" y="1672615"/>
            <a:ext cx="9811385" cy="628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33300"/>
              </a:lnSpc>
            </a:pPr>
            <a:r>
              <a:rPr sz="1500" spc="-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ехномол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л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«</a:t>
            </a:r>
            <a:r>
              <a:rPr sz="1500" spc="-1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Г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орбушки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двор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»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—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собирае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полутор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миллионо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челове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ежемесячно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*</a:t>
            </a:r>
            <a:r>
              <a:rPr sz="1500" spc="18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18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делае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</a:t>
            </a:r>
            <a:r>
              <a:rPr sz="1500" spc="18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так, чтоб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ы</a:t>
            </a:r>
            <a:r>
              <a:rPr sz="1500" spc="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он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приходил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снова.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3118" y="6956437"/>
            <a:ext cx="376618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*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данны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компани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Ватко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(система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1886" y="6956437"/>
            <a:ext cx="227012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подсчет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 </a:t>
            </a:r>
            <a:r>
              <a:rPr sz="1500" spc="1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посетителей).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08996" y="3387535"/>
            <a:ext cx="6350939" cy="2552090"/>
          </a:xfrm>
          <a:custGeom>
            <a:avLst/>
            <a:gdLst/>
            <a:ahLst/>
            <a:cxnLst/>
            <a:rect l="l" t="t" r="r" b="b"/>
            <a:pathLst>
              <a:path w="6350939" h="2552090">
                <a:moveTo>
                  <a:pt x="6350939" y="0"/>
                </a:moveTo>
                <a:lnTo>
                  <a:pt x="0" y="0"/>
                </a:lnTo>
                <a:lnTo>
                  <a:pt x="0" y="2552090"/>
                </a:lnTo>
                <a:lnTo>
                  <a:pt x="6350939" y="255209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08993" y="3702678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08993" y="4018070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8993" y="4333436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8993" y="4648815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08993" y="4964183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08993" y="5279562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08993" y="5594929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09815" y="3314408"/>
            <a:ext cx="899794" cy="27317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6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/>
          </a:p>
          <a:p>
            <a:pPr marL="635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4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/>
          </a:p>
          <a:p>
            <a:pPr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/>
          </a:p>
          <a:p>
            <a:pPr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/>
          </a:p>
          <a:p>
            <a:pPr marL="104139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8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/>
          </a:p>
          <a:p>
            <a:pPr marL="104139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6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/>
          </a:p>
          <a:p>
            <a:pPr marL="105410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4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5"/>
              </a:spcBef>
            </a:pPr>
            <a:endParaRPr sz="900"/>
          </a:p>
          <a:p>
            <a:pPr marL="104139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/>
          </a:p>
          <a:p>
            <a:pPr marR="12700" algn="r"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 txBox="1"/>
          <p:nvPr/>
        </p:nvSpPr>
        <p:spPr>
          <a:xfrm rot="18900000">
            <a:off x="1966416" y="6129666"/>
            <a:ext cx="58803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январь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 txBox="1"/>
          <p:nvPr/>
        </p:nvSpPr>
        <p:spPr>
          <a:xfrm rot="18900000">
            <a:off x="2405716" y="6177496"/>
            <a:ext cx="716488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февраль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18" name="object 18"/>
          <p:cNvSpPr txBox="1"/>
          <p:nvPr/>
        </p:nvSpPr>
        <p:spPr>
          <a:xfrm rot="18900000">
            <a:off x="3142103" y="6102133"/>
            <a:ext cx="43067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март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19" name="object 19"/>
          <p:cNvSpPr txBox="1"/>
          <p:nvPr/>
        </p:nvSpPr>
        <p:spPr>
          <a:xfrm rot="18900000">
            <a:off x="3561931" y="6127784"/>
            <a:ext cx="58386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апрель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 rot="18900000">
            <a:off x="4280279" y="6089426"/>
            <a:ext cx="359484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май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 rot="18900000">
            <a:off x="4742467" y="6079424"/>
            <a:ext cx="45777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июнь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 rot="18900000">
            <a:off x="5264884" y="6077659"/>
            <a:ext cx="453233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июль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3" name="object 23"/>
          <p:cNvSpPr txBox="1"/>
          <p:nvPr/>
        </p:nvSpPr>
        <p:spPr>
          <a:xfrm rot="18900000">
            <a:off x="5763668" y="6141373"/>
            <a:ext cx="531252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август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4" name="object 24"/>
          <p:cNvSpPr txBox="1"/>
          <p:nvPr/>
        </p:nvSpPr>
        <p:spPr>
          <a:xfrm rot="18900000">
            <a:off x="6115277" y="6186262"/>
            <a:ext cx="740880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сентябрь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5" name="object 25"/>
          <p:cNvSpPr txBox="1"/>
          <p:nvPr/>
        </p:nvSpPr>
        <p:spPr>
          <a:xfrm rot="18900000">
            <a:off x="6706537" y="6156611"/>
            <a:ext cx="660674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октябрь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6" name="object 26"/>
          <p:cNvSpPr txBox="1"/>
          <p:nvPr/>
        </p:nvSpPr>
        <p:spPr>
          <a:xfrm rot="18900000">
            <a:off x="7296767" y="6132843"/>
            <a:ext cx="596986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ноябрь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7" name="object 27"/>
          <p:cNvSpPr txBox="1"/>
          <p:nvPr/>
        </p:nvSpPr>
        <p:spPr>
          <a:xfrm rot="18900000">
            <a:off x="7768542" y="6159729"/>
            <a:ext cx="66913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декабрь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208993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40694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0622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02570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34520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64446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96408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28357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60305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90233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22182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54143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419256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74100" y="4341774"/>
            <a:ext cx="84200" cy="84226"/>
          </a:xfrm>
          <a:custGeom>
            <a:avLst/>
            <a:gdLst/>
            <a:ahLst/>
            <a:cxnLst/>
            <a:rect l="l" t="t" r="r" b="b"/>
            <a:pathLst>
              <a:path w="84200" h="84226">
                <a:moveTo>
                  <a:pt x="0" y="0"/>
                </a:moveTo>
                <a:lnTo>
                  <a:pt x="84200" y="0"/>
                </a:lnTo>
                <a:lnTo>
                  <a:pt x="84200" y="84226"/>
                </a:lnTo>
                <a:lnTo>
                  <a:pt x="0" y="84226"/>
                </a:lnTo>
                <a:lnTo>
                  <a:pt x="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74100" y="4626482"/>
            <a:ext cx="84200" cy="82194"/>
          </a:xfrm>
          <a:custGeom>
            <a:avLst/>
            <a:gdLst/>
            <a:ahLst/>
            <a:cxnLst/>
            <a:rect l="l" t="t" r="r" b="b"/>
            <a:pathLst>
              <a:path w="84200" h="82194">
                <a:moveTo>
                  <a:pt x="0" y="0"/>
                </a:moveTo>
                <a:lnTo>
                  <a:pt x="84200" y="0"/>
                </a:lnTo>
                <a:lnTo>
                  <a:pt x="84200" y="82194"/>
                </a:lnTo>
                <a:lnTo>
                  <a:pt x="0" y="82194"/>
                </a:lnTo>
                <a:lnTo>
                  <a:pt x="0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774100" y="4909159"/>
            <a:ext cx="84200" cy="84188"/>
          </a:xfrm>
          <a:custGeom>
            <a:avLst/>
            <a:gdLst/>
            <a:ahLst/>
            <a:cxnLst/>
            <a:rect l="l" t="t" r="r" b="b"/>
            <a:pathLst>
              <a:path w="84200" h="84188">
                <a:moveTo>
                  <a:pt x="0" y="0"/>
                </a:moveTo>
                <a:lnTo>
                  <a:pt x="84200" y="0"/>
                </a:lnTo>
                <a:lnTo>
                  <a:pt x="84200" y="84188"/>
                </a:lnTo>
                <a:lnTo>
                  <a:pt x="0" y="84188"/>
                </a:lnTo>
                <a:lnTo>
                  <a:pt x="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774100" y="5193842"/>
            <a:ext cx="84200" cy="82194"/>
          </a:xfrm>
          <a:custGeom>
            <a:avLst/>
            <a:gdLst/>
            <a:ahLst/>
            <a:cxnLst/>
            <a:rect l="l" t="t" r="r" b="b"/>
            <a:pathLst>
              <a:path w="84200" h="82194">
                <a:moveTo>
                  <a:pt x="0" y="0"/>
                </a:moveTo>
                <a:lnTo>
                  <a:pt x="84200" y="0"/>
                </a:lnTo>
                <a:lnTo>
                  <a:pt x="84200" y="82194"/>
                </a:lnTo>
                <a:lnTo>
                  <a:pt x="0" y="82194"/>
                </a:lnTo>
                <a:lnTo>
                  <a:pt x="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774100" y="5476494"/>
            <a:ext cx="84200" cy="84200"/>
          </a:xfrm>
          <a:custGeom>
            <a:avLst/>
            <a:gdLst/>
            <a:ahLst/>
            <a:cxnLst/>
            <a:rect l="l" t="t" r="r" b="b"/>
            <a:pathLst>
              <a:path w="84200" h="84200">
                <a:moveTo>
                  <a:pt x="0" y="0"/>
                </a:moveTo>
                <a:lnTo>
                  <a:pt x="84200" y="0"/>
                </a:lnTo>
                <a:lnTo>
                  <a:pt x="84200" y="84200"/>
                </a:lnTo>
                <a:lnTo>
                  <a:pt x="0" y="84200"/>
                </a:lnTo>
                <a:lnTo>
                  <a:pt x="0" y="0"/>
                </a:lnTo>
                <a:close/>
              </a:path>
            </a:pathLst>
          </a:custGeom>
          <a:solidFill>
            <a:srgbClr val="00F4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880747" y="4270768"/>
            <a:ext cx="440690" cy="1350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9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650"/>
              </a:lnSpc>
              <a:spcBef>
                <a:spcPts val="21"/>
              </a:spcBef>
            </a:pPr>
            <a:endParaRPr sz="650"/>
          </a:p>
          <a:p>
            <a:pPr marL="12700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650"/>
              </a:lnSpc>
              <a:spcBef>
                <a:spcPts val="21"/>
              </a:spcBef>
            </a:pPr>
            <a:endParaRPr sz="650"/>
          </a:p>
          <a:p>
            <a:pPr marL="12700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650"/>
              </a:lnSpc>
              <a:spcBef>
                <a:spcPts val="21"/>
              </a:spcBef>
            </a:pPr>
            <a:endParaRPr sz="650"/>
          </a:p>
          <a:p>
            <a:pPr marL="12700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endParaRPr sz="1300">
              <a:latin typeface="Elektra Light Pro"/>
              <a:cs typeface="Elektra Light Pro"/>
            </a:endParaRPr>
          </a:p>
          <a:p>
            <a:pPr>
              <a:lnSpc>
                <a:spcPts val="650"/>
              </a:lnSpc>
              <a:spcBef>
                <a:spcPts val="23"/>
              </a:spcBef>
            </a:pPr>
            <a:endParaRPr sz="650"/>
          </a:p>
          <a:p>
            <a:pPr marL="12700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3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328272" y="3709149"/>
            <a:ext cx="60121" cy="2230475"/>
          </a:xfrm>
          <a:custGeom>
            <a:avLst/>
            <a:gdLst/>
            <a:ahLst/>
            <a:cxnLst/>
            <a:rect l="l" t="t" r="r" b="b"/>
            <a:pathLst>
              <a:path w="60121" h="2230475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30475"/>
                </a:lnTo>
                <a:lnTo>
                  <a:pt x="60121" y="2230475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388162" y="3920063"/>
            <a:ext cx="60121" cy="2019561"/>
          </a:xfrm>
          <a:custGeom>
            <a:avLst/>
            <a:gdLst/>
            <a:ahLst/>
            <a:cxnLst/>
            <a:rect l="l" t="t" r="r" b="b"/>
            <a:pathLst>
              <a:path w="60121" h="2019561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019561"/>
                </a:lnTo>
                <a:lnTo>
                  <a:pt x="60121" y="2019561"/>
                </a:lnTo>
                <a:lnTo>
                  <a:pt x="60121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48054" y="3874125"/>
            <a:ext cx="60109" cy="2065498"/>
          </a:xfrm>
          <a:custGeom>
            <a:avLst/>
            <a:gdLst/>
            <a:ahLst/>
            <a:cxnLst/>
            <a:rect l="l" t="t" r="r" b="b"/>
            <a:pathLst>
              <a:path w="60109" h="2065498">
                <a:moveTo>
                  <a:pt x="53390" y="0"/>
                </a:moveTo>
                <a:lnTo>
                  <a:pt x="6731" y="0"/>
                </a:lnTo>
                <a:lnTo>
                  <a:pt x="0" y="7480"/>
                </a:lnTo>
                <a:lnTo>
                  <a:pt x="0" y="2065498"/>
                </a:lnTo>
                <a:lnTo>
                  <a:pt x="60109" y="2065498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07919" y="3866808"/>
            <a:ext cx="60109" cy="2072816"/>
          </a:xfrm>
          <a:custGeom>
            <a:avLst/>
            <a:gdLst/>
            <a:ahLst/>
            <a:cxnLst/>
            <a:rect l="l" t="t" r="r" b="b"/>
            <a:pathLst>
              <a:path w="60109" h="2072816">
                <a:moveTo>
                  <a:pt x="53403" y="0"/>
                </a:moveTo>
                <a:lnTo>
                  <a:pt x="6705" y="0"/>
                </a:lnTo>
                <a:lnTo>
                  <a:pt x="0" y="7493"/>
                </a:lnTo>
                <a:lnTo>
                  <a:pt x="0" y="2072816"/>
                </a:lnTo>
                <a:lnTo>
                  <a:pt x="60109" y="2072816"/>
                </a:lnTo>
                <a:lnTo>
                  <a:pt x="60109" y="7493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67811" y="3737340"/>
            <a:ext cx="60109" cy="2202284"/>
          </a:xfrm>
          <a:custGeom>
            <a:avLst/>
            <a:gdLst/>
            <a:ahLst/>
            <a:cxnLst/>
            <a:rect l="l" t="t" r="r" b="b"/>
            <a:pathLst>
              <a:path w="60109" h="2202284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02284"/>
                </a:lnTo>
                <a:lnTo>
                  <a:pt x="60109" y="2202284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00F4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59886" y="3834438"/>
            <a:ext cx="60109" cy="2105186"/>
          </a:xfrm>
          <a:custGeom>
            <a:avLst/>
            <a:gdLst/>
            <a:ahLst/>
            <a:cxnLst/>
            <a:rect l="l" t="t" r="r" b="b"/>
            <a:pathLst>
              <a:path w="60109" h="2105186">
                <a:moveTo>
                  <a:pt x="53390" y="0"/>
                </a:moveTo>
                <a:lnTo>
                  <a:pt x="6731" y="0"/>
                </a:lnTo>
                <a:lnTo>
                  <a:pt x="0" y="7493"/>
                </a:lnTo>
                <a:lnTo>
                  <a:pt x="0" y="2105186"/>
                </a:lnTo>
                <a:lnTo>
                  <a:pt x="60109" y="2105186"/>
                </a:lnTo>
                <a:lnTo>
                  <a:pt x="60109" y="7493"/>
                </a:lnTo>
                <a:lnTo>
                  <a:pt x="5339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19777" y="4028671"/>
            <a:ext cx="60121" cy="1910953"/>
          </a:xfrm>
          <a:custGeom>
            <a:avLst/>
            <a:gdLst/>
            <a:ahLst/>
            <a:cxnLst/>
            <a:rect l="l" t="t" r="r" b="b"/>
            <a:pathLst>
              <a:path w="60121" h="1910953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10953"/>
                </a:lnTo>
                <a:lnTo>
                  <a:pt x="60121" y="1910953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79680" y="3949308"/>
            <a:ext cx="60096" cy="1990316"/>
          </a:xfrm>
          <a:custGeom>
            <a:avLst/>
            <a:gdLst/>
            <a:ahLst/>
            <a:cxnLst/>
            <a:rect l="l" t="t" r="r" b="b"/>
            <a:pathLst>
              <a:path w="60096" h="1990316">
                <a:moveTo>
                  <a:pt x="53378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90316"/>
                </a:lnTo>
                <a:lnTo>
                  <a:pt x="60096" y="1990316"/>
                </a:lnTo>
                <a:lnTo>
                  <a:pt x="60096" y="7467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039534" y="3891872"/>
            <a:ext cx="60121" cy="2047751"/>
          </a:xfrm>
          <a:custGeom>
            <a:avLst/>
            <a:gdLst/>
            <a:ahLst/>
            <a:cxnLst/>
            <a:rect l="l" t="t" r="r" b="b"/>
            <a:pathLst>
              <a:path w="60121" h="2047751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047751"/>
                </a:lnTo>
                <a:lnTo>
                  <a:pt x="60121" y="2047751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099437" y="3879346"/>
            <a:ext cx="60121" cy="2060277"/>
          </a:xfrm>
          <a:custGeom>
            <a:avLst/>
            <a:gdLst/>
            <a:ahLst/>
            <a:cxnLst/>
            <a:rect l="l" t="t" r="r" b="b"/>
            <a:pathLst>
              <a:path w="60121" h="2060277">
                <a:moveTo>
                  <a:pt x="53378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60277"/>
                </a:lnTo>
                <a:lnTo>
                  <a:pt x="60121" y="2060277"/>
                </a:lnTo>
                <a:lnTo>
                  <a:pt x="60121" y="7480"/>
                </a:lnTo>
                <a:lnTo>
                  <a:pt x="53378" y="0"/>
                </a:lnTo>
                <a:close/>
              </a:path>
            </a:pathLst>
          </a:custGeom>
          <a:solidFill>
            <a:srgbClr val="00F4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398135" y="3709149"/>
            <a:ext cx="60109" cy="2230475"/>
          </a:xfrm>
          <a:custGeom>
            <a:avLst/>
            <a:gdLst/>
            <a:ahLst/>
            <a:cxnLst/>
            <a:rect l="l" t="t" r="r" b="b"/>
            <a:pathLst>
              <a:path w="60109" h="2230475">
                <a:moveTo>
                  <a:pt x="53390" y="0"/>
                </a:moveTo>
                <a:lnTo>
                  <a:pt x="6705" y="0"/>
                </a:lnTo>
                <a:lnTo>
                  <a:pt x="0" y="7467"/>
                </a:lnTo>
                <a:lnTo>
                  <a:pt x="0" y="2230475"/>
                </a:lnTo>
                <a:lnTo>
                  <a:pt x="60109" y="2230475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58014" y="3836534"/>
            <a:ext cx="60121" cy="2103090"/>
          </a:xfrm>
          <a:custGeom>
            <a:avLst/>
            <a:gdLst/>
            <a:ahLst/>
            <a:cxnLst/>
            <a:rect l="l" t="t" r="r" b="b"/>
            <a:pathLst>
              <a:path w="60121" h="2103090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103090"/>
                </a:lnTo>
                <a:lnTo>
                  <a:pt x="60121" y="2103090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517917" y="3874125"/>
            <a:ext cx="60096" cy="2065498"/>
          </a:xfrm>
          <a:custGeom>
            <a:avLst/>
            <a:gdLst/>
            <a:ahLst/>
            <a:cxnLst/>
            <a:rect l="l" t="t" r="r" b="b"/>
            <a:pathLst>
              <a:path w="60096" h="2065498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65498"/>
                </a:lnTo>
                <a:lnTo>
                  <a:pt x="60096" y="2065498"/>
                </a:lnTo>
                <a:lnTo>
                  <a:pt x="60096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577770" y="3749866"/>
            <a:ext cx="60121" cy="2189758"/>
          </a:xfrm>
          <a:custGeom>
            <a:avLst/>
            <a:gdLst/>
            <a:ahLst/>
            <a:cxnLst/>
            <a:rect l="l" t="t" r="r" b="b"/>
            <a:pathLst>
              <a:path w="60121" h="2189758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189758"/>
                </a:lnTo>
                <a:lnTo>
                  <a:pt x="60121" y="2189758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637674" y="3720633"/>
            <a:ext cx="60109" cy="2218991"/>
          </a:xfrm>
          <a:custGeom>
            <a:avLst/>
            <a:gdLst/>
            <a:ahLst/>
            <a:cxnLst/>
            <a:rect l="l" t="t" r="r" b="b"/>
            <a:pathLst>
              <a:path w="60109" h="2218991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18991"/>
                </a:lnTo>
                <a:lnTo>
                  <a:pt x="60109" y="2218991"/>
                </a:lnTo>
                <a:lnTo>
                  <a:pt x="60109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00F4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924391" y="3936770"/>
            <a:ext cx="60121" cy="2002854"/>
          </a:xfrm>
          <a:custGeom>
            <a:avLst/>
            <a:gdLst/>
            <a:ahLst/>
            <a:cxnLst/>
            <a:rect l="l" t="t" r="r" b="b"/>
            <a:pathLst>
              <a:path w="60121" h="2002854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02854"/>
                </a:lnTo>
                <a:lnTo>
                  <a:pt x="60121" y="2002854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984281" y="3980637"/>
            <a:ext cx="60121" cy="1958987"/>
          </a:xfrm>
          <a:custGeom>
            <a:avLst/>
            <a:gdLst/>
            <a:ahLst/>
            <a:cxnLst/>
            <a:rect l="l" t="t" r="r" b="b"/>
            <a:pathLst>
              <a:path w="60121" h="1958987">
                <a:moveTo>
                  <a:pt x="53403" y="0"/>
                </a:moveTo>
                <a:lnTo>
                  <a:pt x="6730" y="0"/>
                </a:lnTo>
                <a:lnTo>
                  <a:pt x="0" y="7467"/>
                </a:lnTo>
                <a:lnTo>
                  <a:pt x="0" y="1958987"/>
                </a:lnTo>
                <a:lnTo>
                  <a:pt x="60121" y="1958987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044174" y="3934685"/>
            <a:ext cx="60109" cy="2004938"/>
          </a:xfrm>
          <a:custGeom>
            <a:avLst/>
            <a:gdLst/>
            <a:ahLst/>
            <a:cxnLst/>
            <a:rect l="l" t="t" r="r" b="b"/>
            <a:pathLst>
              <a:path w="60109" h="2004938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004938"/>
                </a:lnTo>
                <a:lnTo>
                  <a:pt x="60109" y="2004938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04051" y="3910675"/>
            <a:ext cx="60109" cy="2028949"/>
          </a:xfrm>
          <a:custGeom>
            <a:avLst/>
            <a:gdLst/>
            <a:ahLst/>
            <a:cxnLst/>
            <a:rect l="l" t="t" r="r" b="b"/>
            <a:pathLst>
              <a:path w="60109" h="2028949">
                <a:moveTo>
                  <a:pt x="53390" y="0"/>
                </a:moveTo>
                <a:lnTo>
                  <a:pt x="6705" y="0"/>
                </a:lnTo>
                <a:lnTo>
                  <a:pt x="0" y="7467"/>
                </a:lnTo>
                <a:lnTo>
                  <a:pt x="0" y="2028949"/>
                </a:lnTo>
                <a:lnTo>
                  <a:pt x="60109" y="2028949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454108" y="3892914"/>
            <a:ext cx="60121" cy="2046710"/>
          </a:xfrm>
          <a:custGeom>
            <a:avLst/>
            <a:gdLst/>
            <a:ahLst/>
            <a:cxnLst/>
            <a:rect l="l" t="t" r="r" b="b"/>
            <a:pathLst>
              <a:path w="60121" h="2046710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46710"/>
                </a:lnTo>
                <a:lnTo>
                  <a:pt x="60121" y="2046710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513999" y="3986900"/>
            <a:ext cx="60109" cy="1952724"/>
          </a:xfrm>
          <a:custGeom>
            <a:avLst/>
            <a:gdLst/>
            <a:ahLst/>
            <a:cxnLst/>
            <a:rect l="l" t="t" r="r" b="b"/>
            <a:pathLst>
              <a:path w="60109" h="1952724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52724"/>
                </a:lnTo>
                <a:lnTo>
                  <a:pt x="60109" y="1952724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573889" y="3857420"/>
            <a:ext cx="60109" cy="2082204"/>
          </a:xfrm>
          <a:custGeom>
            <a:avLst/>
            <a:gdLst/>
            <a:ahLst/>
            <a:cxnLst/>
            <a:rect l="l" t="t" r="r" b="b"/>
            <a:pathLst>
              <a:path w="60109" h="2082204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82204"/>
                </a:lnTo>
                <a:lnTo>
                  <a:pt x="60109" y="2082204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33756" y="3783279"/>
            <a:ext cx="60109" cy="2156345"/>
          </a:xfrm>
          <a:custGeom>
            <a:avLst/>
            <a:gdLst/>
            <a:ahLst/>
            <a:cxnLst/>
            <a:rect l="l" t="t" r="r" b="b"/>
            <a:pathLst>
              <a:path w="60109" h="2156345">
                <a:moveTo>
                  <a:pt x="53390" y="0"/>
                </a:moveTo>
                <a:lnTo>
                  <a:pt x="6705" y="0"/>
                </a:lnTo>
                <a:lnTo>
                  <a:pt x="0" y="7480"/>
                </a:lnTo>
                <a:lnTo>
                  <a:pt x="0" y="2156345"/>
                </a:lnTo>
                <a:lnTo>
                  <a:pt x="60109" y="2156345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990881" y="3932540"/>
            <a:ext cx="60109" cy="2007083"/>
          </a:xfrm>
          <a:custGeom>
            <a:avLst/>
            <a:gdLst/>
            <a:ahLst/>
            <a:cxnLst/>
            <a:rect l="l" t="t" r="r" b="b"/>
            <a:pathLst>
              <a:path w="60109" h="2007083">
                <a:moveTo>
                  <a:pt x="53403" y="0"/>
                </a:moveTo>
                <a:lnTo>
                  <a:pt x="6705" y="0"/>
                </a:lnTo>
                <a:lnTo>
                  <a:pt x="0" y="7467"/>
                </a:lnTo>
                <a:lnTo>
                  <a:pt x="0" y="2007083"/>
                </a:lnTo>
                <a:lnTo>
                  <a:pt x="60109" y="2007083"/>
                </a:lnTo>
                <a:lnTo>
                  <a:pt x="60109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50772" y="3993088"/>
            <a:ext cx="60121" cy="1946536"/>
          </a:xfrm>
          <a:custGeom>
            <a:avLst/>
            <a:gdLst/>
            <a:ahLst/>
            <a:cxnLst/>
            <a:rect l="l" t="t" r="r" b="b"/>
            <a:pathLst>
              <a:path w="60121" h="1946536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1946536"/>
                </a:lnTo>
                <a:lnTo>
                  <a:pt x="60121" y="1946536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10664" y="3963856"/>
            <a:ext cx="60096" cy="1975768"/>
          </a:xfrm>
          <a:custGeom>
            <a:avLst/>
            <a:gdLst/>
            <a:ahLst/>
            <a:cxnLst/>
            <a:rect l="l" t="t" r="r" b="b"/>
            <a:pathLst>
              <a:path w="60096" h="1975768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1975768"/>
                </a:lnTo>
                <a:lnTo>
                  <a:pt x="60096" y="1975768"/>
                </a:lnTo>
                <a:lnTo>
                  <a:pt x="60096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0529" y="3956551"/>
            <a:ext cx="60109" cy="1983073"/>
          </a:xfrm>
          <a:custGeom>
            <a:avLst/>
            <a:gdLst/>
            <a:ahLst/>
            <a:cxnLst/>
            <a:rect l="l" t="t" r="r" b="b"/>
            <a:pathLst>
              <a:path w="60109" h="1983073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83073"/>
                </a:lnTo>
                <a:lnTo>
                  <a:pt x="60109" y="1983073"/>
                </a:lnTo>
                <a:lnTo>
                  <a:pt x="60109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16677" y="3880388"/>
            <a:ext cx="60134" cy="2059236"/>
          </a:xfrm>
          <a:custGeom>
            <a:avLst/>
            <a:gdLst/>
            <a:ahLst/>
            <a:cxnLst/>
            <a:rect l="l" t="t" r="r" b="b"/>
            <a:pathLst>
              <a:path w="60134" h="2059236">
                <a:moveTo>
                  <a:pt x="53403" y="0"/>
                </a:moveTo>
                <a:lnTo>
                  <a:pt x="6731" y="0"/>
                </a:lnTo>
                <a:lnTo>
                  <a:pt x="0" y="7467"/>
                </a:lnTo>
                <a:lnTo>
                  <a:pt x="0" y="2059236"/>
                </a:lnTo>
                <a:lnTo>
                  <a:pt x="60134" y="2059236"/>
                </a:lnTo>
                <a:lnTo>
                  <a:pt x="60134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76582" y="4091314"/>
            <a:ext cx="60121" cy="1848309"/>
          </a:xfrm>
          <a:custGeom>
            <a:avLst/>
            <a:gdLst/>
            <a:ahLst/>
            <a:cxnLst/>
            <a:rect l="l" t="t" r="r" b="b"/>
            <a:pathLst>
              <a:path w="60121" h="1848309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1848309"/>
                </a:lnTo>
                <a:lnTo>
                  <a:pt x="60121" y="1848309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636473" y="3895011"/>
            <a:ext cx="60109" cy="2044613"/>
          </a:xfrm>
          <a:custGeom>
            <a:avLst/>
            <a:gdLst/>
            <a:ahLst/>
            <a:cxnLst/>
            <a:rect l="l" t="t" r="r" b="b"/>
            <a:pathLst>
              <a:path w="60109" h="2044613">
                <a:moveTo>
                  <a:pt x="53378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44613"/>
                </a:lnTo>
                <a:lnTo>
                  <a:pt x="60109" y="2044613"/>
                </a:lnTo>
                <a:lnTo>
                  <a:pt x="60109" y="7480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696339" y="3870987"/>
            <a:ext cx="60109" cy="2068636"/>
          </a:xfrm>
          <a:custGeom>
            <a:avLst/>
            <a:gdLst/>
            <a:ahLst/>
            <a:cxnLst/>
            <a:rect l="l" t="t" r="r" b="b"/>
            <a:pathLst>
              <a:path w="60109" h="2068636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68636"/>
                </a:lnTo>
                <a:lnTo>
                  <a:pt x="60109" y="2068636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47586" y="3833916"/>
            <a:ext cx="60121" cy="2105708"/>
          </a:xfrm>
          <a:custGeom>
            <a:avLst/>
            <a:gdLst/>
            <a:ahLst/>
            <a:cxnLst/>
            <a:rect l="l" t="t" r="r" b="b"/>
            <a:pathLst>
              <a:path w="60121" h="2105708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105708"/>
                </a:lnTo>
                <a:lnTo>
                  <a:pt x="60121" y="2105708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107476" y="4262033"/>
            <a:ext cx="60109" cy="1677591"/>
          </a:xfrm>
          <a:custGeom>
            <a:avLst/>
            <a:gdLst/>
            <a:ahLst/>
            <a:cxnLst/>
            <a:rect l="l" t="t" r="r" b="b"/>
            <a:pathLst>
              <a:path w="60109" h="1677591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1677591"/>
                </a:lnTo>
                <a:lnTo>
                  <a:pt x="60109" y="1677591"/>
                </a:lnTo>
                <a:lnTo>
                  <a:pt x="60109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167380" y="3898657"/>
            <a:ext cx="60096" cy="2040967"/>
          </a:xfrm>
          <a:custGeom>
            <a:avLst/>
            <a:gdLst/>
            <a:ahLst/>
            <a:cxnLst/>
            <a:rect l="l" t="t" r="r" b="b"/>
            <a:pathLst>
              <a:path w="60096" h="2040967">
                <a:moveTo>
                  <a:pt x="53378" y="0"/>
                </a:moveTo>
                <a:lnTo>
                  <a:pt x="6705" y="0"/>
                </a:lnTo>
                <a:lnTo>
                  <a:pt x="0" y="7480"/>
                </a:lnTo>
                <a:lnTo>
                  <a:pt x="0" y="2040967"/>
                </a:lnTo>
                <a:lnTo>
                  <a:pt x="60096" y="2040967"/>
                </a:lnTo>
                <a:lnTo>
                  <a:pt x="60096" y="7480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227234" y="3824528"/>
            <a:ext cx="60121" cy="2115096"/>
          </a:xfrm>
          <a:custGeom>
            <a:avLst/>
            <a:gdLst/>
            <a:ahLst/>
            <a:cxnLst/>
            <a:rect l="l" t="t" r="r" b="b"/>
            <a:pathLst>
              <a:path w="60121" h="2115096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115096"/>
                </a:lnTo>
                <a:lnTo>
                  <a:pt x="60121" y="2115096"/>
                </a:lnTo>
                <a:lnTo>
                  <a:pt x="60121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83591" y="3940428"/>
            <a:ext cx="60121" cy="1999195"/>
          </a:xfrm>
          <a:custGeom>
            <a:avLst/>
            <a:gdLst/>
            <a:ahLst/>
            <a:cxnLst/>
            <a:rect l="l" t="t" r="r" b="b"/>
            <a:pathLst>
              <a:path w="60121" h="1999195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99195"/>
                </a:lnTo>
                <a:lnTo>
                  <a:pt x="60121" y="1999195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643494" y="4435380"/>
            <a:ext cx="60109" cy="1504243"/>
          </a:xfrm>
          <a:custGeom>
            <a:avLst/>
            <a:gdLst/>
            <a:ahLst/>
            <a:cxnLst/>
            <a:rect l="l" t="t" r="r" b="b"/>
            <a:pathLst>
              <a:path w="60109" h="1504243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504243"/>
                </a:lnTo>
                <a:lnTo>
                  <a:pt x="60109" y="1504243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703372" y="3888215"/>
            <a:ext cx="60109" cy="2051409"/>
          </a:xfrm>
          <a:custGeom>
            <a:avLst/>
            <a:gdLst/>
            <a:ahLst/>
            <a:cxnLst/>
            <a:rect l="l" t="t" r="r" b="b"/>
            <a:pathLst>
              <a:path w="60109" h="2051409">
                <a:moveTo>
                  <a:pt x="53390" y="0"/>
                </a:moveTo>
                <a:lnTo>
                  <a:pt x="6730" y="0"/>
                </a:lnTo>
                <a:lnTo>
                  <a:pt x="0" y="7480"/>
                </a:lnTo>
                <a:lnTo>
                  <a:pt x="0" y="2051409"/>
                </a:lnTo>
                <a:lnTo>
                  <a:pt x="60109" y="2051409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763239" y="3880910"/>
            <a:ext cx="60109" cy="2058714"/>
          </a:xfrm>
          <a:custGeom>
            <a:avLst/>
            <a:gdLst/>
            <a:ahLst/>
            <a:cxnLst/>
            <a:rect l="l" t="t" r="r" b="b"/>
            <a:pathLst>
              <a:path w="60109" h="2058714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058714"/>
                </a:lnTo>
                <a:lnTo>
                  <a:pt x="60109" y="2058714"/>
                </a:lnTo>
                <a:lnTo>
                  <a:pt x="60109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109859" y="3890298"/>
            <a:ext cx="60121" cy="2049326"/>
          </a:xfrm>
          <a:custGeom>
            <a:avLst/>
            <a:gdLst/>
            <a:ahLst/>
            <a:cxnLst/>
            <a:rect l="l" t="t" r="r" b="b"/>
            <a:pathLst>
              <a:path w="60121" h="2049326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49326"/>
                </a:lnTo>
                <a:lnTo>
                  <a:pt x="60121" y="2049326"/>
                </a:lnTo>
                <a:lnTo>
                  <a:pt x="60121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169750" y="3867341"/>
            <a:ext cx="60121" cy="2072283"/>
          </a:xfrm>
          <a:custGeom>
            <a:avLst/>
            <a:gdLst/>
            <a:ahLst/>
            <a:cxnLst/>
            <a:rect l="l" t="t" r="r" b="b"/>
            <a:pathLst>
              <a:path w="60121" h="2072283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72283"/>
                </a:lnTo>
                <a:lnTo>
                  <a:pt x="60121" y="2072283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229654" y="3804672"/>
            <a:ext cx="60096" cy="2134952"/>
          </a:xfrm>
          <a:custGeom>
            <a:avLst/>
            <a:gdLst/>
            <a:ahLst/>
            <a:cxnLst/>
            <a:rect l="l" t="t" r="r" b="b"/>
            <a:pathLst>
              <a:path w="60096" h="2134952">
                <a:moveTo>
                  <a:pt x="53365" y="0"/>
                </a:moveTo>
                <a:lnTo>
                  <a:pt x="6705" y="0"/>
                </a:lnTo>
                <a:lnTo>
                  <a:pt x="0" y="7492"/>
                </a:lnTo>
                <a:lnTo>
                  <a:pt x="0" y="2134952"/>
                </a:lnTo>
                <a:lnTo>
                  <a:pt x="60096" y="2134952"/>
                </a:lnTo>
                <a:lnTo>
                  <a:pt x="60096" y="7492"/>
                </a:lnTo>
                <a:lnTo>
                  <a:pt x="53365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289506" y="3596896"/>
            <a:ext cx="60121" cy="2342728"/>
          </a:xfrm>
          <a:custGeom>
            <a:avLst/>
            <a:gdLst/>
            <a:ahLst/>
            <a:cxnLst/>
            <a:rect l="l" t="t" r="r" b="b"/>
            <a:pathLst>
              <a:path w="60121" h="2342728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342728"/>
                </a:lnTo>
                <a:lnTo>
                  <a:pt x="60121" y="2342728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645181" y="3971236"/>
            <a:ext cx="60121" cy="1968388"/>
          </a:xfrm>
          <a:custGeom>
            <a:avLst/>
            <a:gdLst/>
            <a:ahLst/>
            <a:cxnLst/>
            <a:rect l="l" t="t" r="r" b="b"/>
            <a:pathLst>
              <a:path w="60121" h="1968388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68388"/>
                </a:lnTo>
                <a:lnTo>
                  <a:pt x="60121" y="1968388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705072" y="3948267"/>
            <a:ext cx="60121" cy="1991357"/>
          </a:xfrm>
          <a:custGeom>
            <a:avLst/>
            <a:gdLst/>
            <a:ahLst/>
            <a:cxnLst/>
            <a:rect l="l" t="t" r="r" b="b"/>
            <a:pathLst>
              <a:path w="60121" h="1991357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91357"/>
                </a:lnTo>
                <a:lnTo>
                  <a:pt x="60121" y="1991357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764977" y="3852198"/>
            <a:ext cx="60096" cy="2087426"/>
          </a:xfrm>
          <a:custGeom>
            <a:avLst/>
            <a:gdLst/>
            <a:ahLst/>
            <a:cxnLst/>
            <a:rect l="l" t="t" r="r" b="b"/>
            <a:pathLst>
              <a:path w="60096" h="2087426">
                <a:moveTo>
                  <a:pt x="53378" y="0"/>
                </a:moveTo>
                <a:lnTo>
                  <a:pt x="6705" y="0"/>
                </a:lnTo>
                <a:lnTo>
                  <a:pt x="0" y="7467"/>
                </a:lnTo>
                <a:lnTo>
                  <a:pt x="0" y="2087426"/>
                </a:lnTo>
                <a:lnTo>
                  <a:pt x="60096" y="2087426"/>
                </a:lnTo>
                <a:lnTo>
                  <a:pt x="60096" y="7467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824829" y="3560870"/>
            <a:ext cx="60121" cy="2378754"/>
          </a:xfrm>
          <a:custGeom>
            <a:avLst/>
            <a:gdLst/>
            <a:ahLst/>
            <a:cxnLst/>
            <a:rect l="l" t="t" r="r" b="b"/>
            <a:pathLst>
              <a:path w="60121" h="2378754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378754"/>
                </a:lnTo>
                <a:lnTo>
                  <a:pt x="60121" y="2378754"/>
                </a:lnTo>
                <a:lnTo>
                  <a:pt x="60121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177714" y="3708951"/>
            <a:ext cx="60109" cy="2230673"/>
          </a:xfrm>
          <a:custGeom>
            <a:avLst/>
            <a:gdLst/>
            <a:ahLst/>
            <a:cxnLst/>
            <a:rect l="l" t="t" r="r" b="b"/>
            <a:pathLst>
              <a:path w="60109" h="2230673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30673"/>
                </a:lnTo>
                <a:lnTo>
                  <a:pt x="60109" y="2230673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237604" y="3652570"/>
            <a:ext cx="60121" cy="2287054"/>
          </a:xfrm>
          <a:custGeom>
            <a:avLst/>
            <a:gdLst/>
            <a:ahLst/>
            <a:cxnLst/>
            <a:rect l="l" t="t" r="r" b="b"/>
            <a:pathLst>
              <a:path w="60121" h="2287054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87054"/>
                </a:lnTo>
                <a:lnTo>
                  <a:pt x="60121" y="2287054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297508" y="3623324"/>
            <a:ext cx="60096" cy="2316299"/>
          </a:xfrm>
          <a:custGeom>
            <a:avLst/>
            <a:gdLst/>
            <a:ahLst/>
            <a:cxnLst/>
            <a:rect l="l" t="t" r="r" b="b"/>
            <a:pathLst>
              <a:path w="60096" h="2316299">
                <a:moveTo>
                  <a:pt x="53378" y="0"/>
                </a:moveTo>
                <a:lnTo>
                  <a:pt x="6705" y="0"/>
                </a:lnTo>
                <a:lnTo>
                  <a:pt x="0" y="7480"/>
                </a:lnTo>
                <a:lnTo>
                  <a:pt x="0" y="2316299"/>
                </a:lnTo>
                <a:lnTo>
                  <a:pt x="60096" y="2316299"/>
                </a:lnTo>
                <a:lnTo>
                  <a:pt x="60096" y="7480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57360" y="3465658"/>
            <a:ext cx="60121" cy="2473966"/>
          </a:xfrm>
          <a:custGeom>
            <a:avLst/>
            <a:gdLst/>
            <a:ahLst/>
            <a:cxnLst/>
            <a:rect l="l" t="t" r="r" b="b"/>
            <a:pathLst>
              <a:path w="60121" h="2473966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473966"/>
                </a:lnTo>
                <a:lnTo>
                  <a:pt x="60121" y="2473966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55469"/>
            <a:ext cx="10692003" cy="5504573"/>
          </a:xfrm>
          <a:custGeom>
            <a:avLst/>
            <a:gdLst/>
            <a:ahLst/>
            <a:cxnLst/>
            <a:rect l="l" t="t" r="r" b="b"/>
            <a:pathLst>
              <a:path w="10692003" h="5504573">
                <a:moveTo>
                  <a:pt x="0" y="5504573"/>
                </a:moveTo>
                <a:lnTo>
                  <a:pt x="10692003" y="5504573"/>
                </a:lnTo>
                <a:lnTo>
                  <a:pt x="10692003" y="0"/>
                </a:lnTo>
                <a:lnTo>
                  <a:pt x="0" y="0"/>
                </a:lnTo>
                <a:lnTo>
                  <a:pt x="0" y="550457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44703" y="4169778"/>
            <a:ext cx="3442688" cy="2956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0847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47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23665" y="27421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1285" y="737469"/>
                </a:lnTo>
                <a:lnTo>
                  <a:pt x="12147" y="778615"/>
                </a:lnTo>
                <a:lnTo>
                  <a:pt x="32585" y="814831"/>
                </a:lnTo>
                <a:lnTo>
                  <a:pt x="61132" y="844656"/>
                </a:lnTo>
                <a:lnTo>
                  <a:pt x="96324" y="866626"/>
                </a:lnTo>
                <a:lnTo>
                  <a:pt x="136695" y="879281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5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515" y="381994"/>
            <a:ext cx="2770262" cy="563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97669" y="2863648"/>
            <a:ext cx="2016125" cy="1223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687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85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400</a:t>
            </a:r>
            <a:endParaRPr sz="3800">
              <a:latin typeface="Elektra Light Pro"/>
              <a:cs typeface="Elektra Light Pro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24"/>
              </a:spcBef>
            </a:pPr>
            <a:endParaRPr sz="1100"/>
          </a:p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7669" y="4073192"/>
            <a:ext cx="1143000" cy="6610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размещения на одной лестнице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70187" y="29703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5809" y="1193800"/>
            <a:ext cx="7038774" cy="1067341"/>
          </a:xfrm>
          <a:custGeom>
            <a:avLst/>
            <a:gdLst/>
            <a:ahLst/>
            <a:cxnLst/>
            <a:rect l="l" t="t" r="r" b="b"/>
            <a:pathLst>
              <a:path w="7038774" h="881795">
                <a:moveTo>
                  <a:pt x="6872985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7038774" y="881795"/>
                </a:lnTo>
                <a:lnTo>
                  <a:pt x="7038728" y="158889"/>
                </a:lnTo>
                <a:lnTo>
                  <a:pt x="7031377" y="116429"/>
                </a:lnTo>
                <a:lnTo>
                  <a:pt x="7013962" y="78411"/>
                </a:lnTo>
                <a:lnTo>
                  <a:pt x="6987949" y="46298"/>
                </a:lnTo>
                <a:lnTo>
                  <a:pt x="6954805" y="21551"/>
                </a:lnTo>
                <a:lnTo>
                  <a:pt x="6915995" y="5631"/>
                </a:lnTo>
                <a:lnTo>
                  <a:pt x="687298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15484" y="2044423"/>
            <a:ext cx="1840598" cy="4051046"/>
          </a:xfrm>
          <a:custGeom>
            <a:avLst/>
            <a:gdLst/>
            <a:ahLst/>
            <a:cxnLst/>
            <a:rect l="l" t="t" r="r" b="b"/>
            <a:pathLst>
              <a:path w="1840598" h="4051046">
                <a:moveTo>
                  <a:pt x="0" y="0"/>
                </a:moveTo>
                <a:lnTo>
                  <a:pt x="1840598" y="4051046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39046" y="609378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99442" y="1338029"/>
            <a:ext cx="3608070" cy="6597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78600"/>
              </a:lnSpc>
            </a:pP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Брендирование</a:t>
            </a:r>
            <a:r>
              <a:rPr sz="265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лестничных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пролетов</a:t>
            </a:r>
            <a:endParaRPr sz="265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62996" y="1457502"/>
            <a:ext cx="208026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Материал – самоклеящаяся пленка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34704" y="4169778"/>
            <a:ext cx="3442675" cy="2956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34701" y="4169774"/>
            <a:ext cx="3441839" cy="2956064"/>
          </a:xfrm>
          <a:custGeom>
            <a:avLst/>
            <a:gdLst/>
            <a:ahLst/>
            <a:cxnLst/>
            <a:rect l="l" t="t" r="r" b="b"/>
            <a:pathLst>
              <a:path w="3441839" h="2956064">
                <a:moveTo>
                  <a:pt x="3441839" y="2839046"/>
                </a:moveTo>
                <a:lnTo>
                  <a:pt x="3433998" y="2881241"/>
                </a:lnTo>
                <a:lnTo>
                  <a:pt x="3412434" y="2916610"/>
                </a:lnTo>
                <a:lnTo>
                  <a:pt x="3380089" y="2942210"/>
                </a:lnTo>
                <a:lnTo>
                  <a:pt x="3339903" y="2955100"/>
                </a:lnTo>
                <a:lnTo>
                  <a:pt x="116979" y="2956064"/>
                </a:lnTo>
                <a:lnTo>
                  <a:pt x="102335" y="2955156"/>
                </a:lnTo>
                <a:lnTo>
                  <a:pt x="62089" y="2942409"/>
                </a:lnTo>
                <a:lnTo>
                  <a:pt x="29659" y="2916917"/>
                </a:lnTo>
                <a:lnTo>
                  <a:pt x="7984" y="2881622"/>
                </a:lnTo>
                <a:lnTo>
                  <a:pt x="0" y="2839469"/>
                </a:lnTo>
                <a:lnTo>
                  <a:pt x="0" y="117005"/>
                </a:lnTo>
                <a:lnTo>
                  <a:pt x="907" y="102356"/>
                </a:lnTo>
                <a:lnTo>
                  <a:pt x="13647" y="62100"/>
                </a:lnTo>
                <a:lnTo>
                  <a:pt x="39130" y="29662"/>
                </a:lnTo>
                <a:lnTo>
                  <a:pt x="74416" y="7983"/>
                </a:lnTo>
                <a:lnTo>
                  <a:pt x="116567" y="0"/>
                </a:lnTo>
                <a:lnTo>
                  <a:pt x="3324809" y="0"/>
                </a:lnTo>
                <a:lnTo>
                  <a:pt x="3339454" y="907"/>
                </a:lnTo>
                <a:lnTo>
                  <a:pt x="3379708" y="13645"/>
                </a:lnTo>
                <a:lnTo>
                  <a:pt x="3412151" y="39123"/>
                </a:lnTo>
                <a:lnTo>
                  <a:pt x="3433841" y="74404"/>
                </a:lnTo>
                <a:lnTo>
                  <a:pt x="3441838" y="116550"/>
                </a:lnTo>
                <a:lnTo>
                  <a:pt x="3441839" y="2839046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5544" y="4170505"/>
            <a:ext cx="3441839" cy="2956064"/>
          </a:xfrm>
          <a:custGeom>
            <a:avLst/>
            <a:gdLst/>
            <a:ahLst/>
            <a:cxnLst/>
            <a:rect l="l" t="t" r="r" b="b"/>
            <a:pathLst>
              <a:path w="3441839" h="2956064">
                <a:moveTo>
                  <a:pt x="3441839" y="2839046"/>
                </a:moveTo>
                <a:lnTo>
                  <a:pt x="3433998" y="2881241"/>
                </a:lnTo>
                <a:lnTo>
                  <a:pt x="3412434" y="2916610"/>
                </a:lnTo>
                <a:lnTo>
                  <a:pt x="3380089" y="2942210"/>
                </a:lnTo>
                <a:lnTo>
                  <a:pt x="3339903" y="2955100"/>
                </a:lnTo>
                <a:lnTo>
                  <a:pt x="116979" y="2956064"/>
                </a:lnTo>
                <a:lnTo>
                  <a:pt x="102335" y="2955156"/>
                </a:lnTo>
                <a:lnTo>
                  <a:pt x="62089" y="2942409"/>
                </a:lnTo>
                <a:lnTo>
                  <a:pt x="29659" y="2916917"/>
                </a:lnTo>
                <a:lnTo>
                  <a:pt x="7984" y="2881622"/>
                </a:lnTo>
                <a:lnTo>
                  <a:pt x="0" y="2839469"/>
                </a:lnTo>
                <a:lnTo>
                  <a:pt x="0" y="117005"/>
                </a:lnTo>
                <a:lnTo>
                  <a:pt x="907" y="102356"/>
                </a:lnTo>
                <a:lnTo>
                  <a:pt x="13647" y="62100"/>
                </a:lnTo>
                <a:lnTo>
                  <a:pt x="39130" y="29662"/>
                </a:lnTo>
                <a:lnTo>
                  <a:pt x="74416" y="7983"/>
                </a:lnTo>
                <a:lnTo>
                  <a:pt x="116567" y="0"/>
                </a:lnTo>
                <a:lnTo>
                  <a:pt x="3324809" y="0"/>
                </a:lnTo>
                <a:lnTo>
                  <a:pt x="3339454" y="907"/>
                </a:lnTo>
                <a:lnTo>
                  <a:pt x="3379708" y="13645"/>
                </a:lnTo>
                <a:lnTo>
                  <a:pt x="3412151" y="39123"/>
                </a:lnTo>
                <a:lnTo>
                  <a:pt x="3433841" y="74404"/>
                </a:lnTo>
                <a:lnTo>
                  <a:pt x="3441838" y="116550"/>
                </a:lnTo>
                <a:lnTo>
                  <a:pt x="3441839" y="2839046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610833" y="3865670"/>
            <a:ext cx="788670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Е1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55428" y="3865670"/>
            <a:ext cx="802640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D1</a:t>
            </a:r>
            <a:endParaRPr sz="12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055469"/>
            <a:ext cx="10692003" cy="5504573"/>
          </a:xfrm>
          <a:custGeom>
            <a:avLst/>
            <a:gdLst/>
            <a:ahLst/>
            <a:cxnLst/>
            <a:rect l="l" t="t" r="r" b="b"/>
            <a:pathLst>
              <a:path w="10692003" h="5504573">
                <a:moveTo>
                  <a:pt x="12" y="5504573"/>
                </a:moveTo>
                <a:lnTo>
                  <a:pt x="12" y="0"/>
                </a:lnTo>
                <a:lnTo>
                  <a:pt x="12" y="-2055469"/>
                </a:lnTo>
                <a:lnTo>
                  <a:pt x="10692015" y="-2055469"/>
                </a:lnTo>
                <a:lnTo>
                  <a:pt x="10692015" y="5504573"/>
                </a:lnTo>
                <a:lnTo>
                  <a:pt x="12" y="5504573"/>
                </a:lnTo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44703" y="4169778"/>
            <a:ext cx="3442660" cy="2956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47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47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65" y="27421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1285" y="737469"/>
                </a:lnTo>
                <a:lnTo>
                  <a:pt x="12147" y="778615"/>
                </a:lnTo>
                <a:lnTo>
                  <a:pt x="32585" y="814831"/>
                </a:lnTo>
                <a:lnTo>
                  <a:pt x="61132" y="844656"/>
                </a:lnTo>
                <a:lnTo>
                  <a:pt x="96324" y="866626"/>
                </a:lnTo>
                <a:lnTo>
                  <a:pt x="136695" y="879281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5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97669" y="3857355"/>
            <a:ext cx="11430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7668" y="4289028"/>
            <a:ext cx="966081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на одной лестнице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40718" y="2863648"/>
            <a:ext cx="179514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-29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0187" y="29703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2947" y="1041400"/>
            <a:ext cx="7038774" cy="1371599"/>
          </a:xfrm>
          <a:custGeom>
            <a:avLst/>
            <a:gdLst/>
            <a:ahLst/>
            <a:cxnLst/>
            <a:rect l="l" t="t" r="r" b="b"/>
            <a:pathLst>
              <a:path w="7038774" h="881795">
                <a:moveTo>
                  <a:pt x="6872985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7038774" y="881795"/>
                </a:lnTo>
                <a:lnTo>
                  <a:pt x="7038728" y="158889"/>
                </a:lnTo>
                <a:lnTo>
                  <a:pt x="7031377" y="116429"/>
                </a:lnTo>
                <a:lnTo>
                  <a:pt x="7013962" y="78411"/>
                </a:lnTo>
                <a:lnTo>
                  <a:pt x="6987949" y="46298"/>
                </a:lnTo>
                <a:lnTo>
                  <a:pt x="6954805" y="21551"/>
                </a:lnTo>
                <a:lnTo>
                  <a:pt x="6915995" y="5631"/>
                </a:lnTo>
                <a:lnTo>
                  <a:pt x="687298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15484" y="2044423"/>
            <a:ext cx="1840598" cy="4051046"/>
          </a:xfrm>
          <a:custGeom>
            <a:avLst/>
            <a:gdLst/>
            <a:ahLst/>
            <a:cxnLst/>
            <a:rect l="l" t="t" r="r" b="b"/>
            <a:pathLst>
              <a:path w="1840598" h="4051046">
                <a:moveTo>
                  <a:pt x="0" y="0"/>
                </a:moveTo>
                <a:lnTo>
                  <a:pt x="1840598" y="4051046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39046" y="609378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99442" y="1338029"/>
            <a:ext cx="3608070" cy="6597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78600"/>
              </a:lnSpc>
            </a:pP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Брендирование</a:t>
            </a:r>
            <a:r>
              <a:rPr sz="265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лестничных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пролетов</a:t>
            </a:r>
            <a:endParaRPr sz="265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2996" y="1457502"/>
            <a:ext cx="208026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Материал – самоклеящаяся пленка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34703" y="4169778"/>
            <a:ext cx="3442677" cy="2956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610833" y="3865670"/>
            <a:ext cx="787400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С1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55428" y="3865670"/>
            <a:ext cx="800735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В1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34701" y="4169774"/>
            <a:ext cx="3441839" cy="2956064"/>
          </a:xfrm>
          <a:custGeom>
            <a:avLst/>
            <a:gdLst/>
            <a:ahLst/>
            <a:cxnLst/>
            <a:rect l="l" t="t" r="r" b="b"/>
            <a:pathLst>
              <a:path w="3441839" h="2956064">
                <a:moveTo>
                  <a:pt x="3441839" y="2839046"/>
                </a:moveTo>
                <a:lnTo>
                  <a:pt x="3433998" y="2881241"/>
                </a:lnTo>
                <a:lnTo>
                  <a:pt x="3412434" y="2916610"/>
                </a:lnTo>
                <a:lnTo>
                  <a:pt x="3380089" y="2942210"/>
                </a:lnTo>
                <a:lnTo>
                  <a:pt x="3339903" y="2955100"/>
                </a:lnTo>
                <a:lnTo>
                  <a:pt x="116979" y="2956064"/>
                </a:lnTo>
                <a:lnTo>
                  <a:pt x="102335" y="2955156"/>
                </a:lnTo>
                <a:lnTo>
                  <a:pt x="62089" y="2942409"/>
                </a:lnTo>
                <a:lnTo>
                  <a:pt x="29659" y="2916917"/>
                </a:lnTo>
                <a:lnTo>
                  <a:pt x="7984" y="2881622"/>
                </a:lnTo>
                <a:lnTo>
                  <a:pt x="0" y="2839469"/>
                </a:lnTo>
                <a:lnTo>
                  <a:pt x="0" y="117005"/>
                </a:lnTo>
                <a:lnTo>
                  <a:pt x="907" y="102356"/>
                </a:lnTo>
                <a:lnTo>
                  <a:pt x="13647" y="62100"/>
                </a:lnTo>
                <a:lnTo>
                  <a:pt x="39130" y="29662"/>
                </a:lnTo>
                <a:lnTo>
                  <a:pt x="74416" y="7983"/>
                </a:lnTo>
                <a:lnTo>
                  <a:pt x="116567" y="0"/>
                </a:lnTo>
                <a:lnTo>
                  <a:pt x="3324809" y="0"/>
                </a:lnTo>
                <a:lnTo>
                  <a:pt x="3339454" y="907"/>
                </a:lnTo>
                <a:lnTo>
                  <a:pt x="3379708" y="13645"/>
                </a:lnTo>
                <a:lnTo>
                  <a:pt x="3412151" y="39123"/>
                </a:lnTo>
                <a:lnTo>
                  <a:pt x="3433841" y="74404"/>
                </a:lnTo>
                <a:lnTo>
                  <a:pt x="3441838" y="116550"/>
                </a:lnTo>
                <a:lnTo>
                  <a:pt x="3441839" y="2839046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45544" y="4170505"/>
            <a:ext cx="3441839" cy="2956064"/>
          </a:xfrm>
          <a:custGeom>
            <a:avLst/>
            <a:gdLst/>
            <a:ahLst/>
            <a:cxnLst/>
            <a:rect l="l" t="t" r="r" b="b"/>
            <a:pathLst>
              <a:path w="3441839" h="2956064">
                <a:moveTo>
                  <a:pt x="3441839" y="2839046"/>
                </a:moveTo>
                <a:lnTo>
                  <a:pt x="3433998" y="2881241"/>
                </a:lnTo>
                <a:lnTo>
                  <a:pt x="3412434" y="2916610"/>
                </a:lnTo>
                <a:lnTo>
                  <a:pt x="3380089" y="2942210"/>
                </a:lnTo>
                <a:lnTo>
                  <a:pt x="3339903" y="2955100"/>
                </a:lnTo>
                <a:lnTo>
                  <a:pt x="116979" y="2956064"/>
                </a:lnTo>
                <a:lnTo>
                  <a:pt x="102335" y="2955156"/>
                </a:lnTo>
                <a:lnTo>
                  <a:pt x="62089" y="2942409"/>
                </a:lnTo>
                <a:lnTo>
                  <a:pt x="29659" y="2916917"/>
                </a:lnTo>
                <a:lnTo>
                  <a:pt x="7984" y="2881622"/>
                </a:lnTo>
                <a:lnTo>
                  <a:pt x="0" y="2839469"/>
                </a:lnTo>
                <a:lnTo>
                  <a:pt x="0" y="117005"/>
                </a:lnTo>
                <a:lnTo>
                  <a:pt x="907" y="102356"/>
                </a:lnTo>
                <a:lnTo>
                  <a:pt x="13647" y="62100"/>
                </a:lnTo>
                <a:lnTo>
                  <a:pt x="39130" y="29662"/>
                </a:lnTo>
                <a:lnTo>
                  <a:pt x="74416" y="7983"/>
                </a:lnTo>
                <a:lnTo>
                  <a:pt x="116567" y="0"/>
                </a:lnTo>
                <a:lnTo>
                  <a:pt x="3324809" y="0"/>
                </a:lnTo>
                <a:lnTo>
                  <a:pt x="3339454" y="907"/>
                </a:lnTo>
                <a:lnTo>
                  <a:pt x="3379708" y="13645"/>
                </a:lnTo>
                <a:lnTo>
                  <a:pt x="3412151" y="39123"/>
                </a:lnTo>
                <a:lnTo>
                  <a:pt x="3433841" y="74404"/>
                </a:lnTo>
                <a:lnTo>
                  <a:pt x="3441838" y="116550"/>
                </a:lnTo>
                <a:lnTo>
                  <a:pt x="3441839" y="2839046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55469"/>
            <a:ext cx="10692003" cy="5504573"/>
          </a:xfrm>
          <a:custGeom>
            <a:avLst/>
            <a:gdLst/>
            <a:ahLst/>
            <a:cxnLst/>
            <a:rect l="l" t="t" r="r" b="b"/>
            <a:pathLst>
              <a:path w="10692003" h="5504573">
                <a:moveTo>
                  <a:pt x="0" y="5504573"/>
                </a:moveTo>
                <a:lnTo>
                  <a:pt x="10692003" y="5504573"/>
                </a:lnTo>
                <a:lnTo>
                  <a:pt x="10692003" y="0"/>
                </a:lnTo>
                <a:lnTo>
                  <a:pt x="0" y="0"/>
                </a:lnTo>
                <a:lnTo>
                  <a:pt x="0" y="550457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0859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0859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69485" y="3533203"/>
            <a:ext cx="5617908" cy="3593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70517" y="3534091"/>
            <a:ext cx="5616879" cy="3592474"/>
          </a:xfrm>
          <a:custGeom>
            <a:avLst/>
            <a:gdLst/>
            <a:ahLst/>
            <a:cxnLst/>
            <a:rect l="l" t="t" r="r" b="b"/>
            <a:pathLst>
              <a:path w="5616879" h="3592474">
                <a:moveTo>
                  <a:pt x="5616879" y="3450272"/>
                </a:moveTo>
                <a:lnTo>
                  <a:pt x="5610354" y="3492970"/>
                </a:lnTo>
                <a:lnTo>
                  <a:pt x="5592107" y="3530478"/>
                </a:lnTo>
                <a:lnTo>
                  <a:pt x="5564131" y="3560806"/>
                </a:lnTo>
                <a:lnTo>
                  <a:pt x="5528419" y="3581960"/>
                </a:lnTo>
                <a:lnTo>
                  <a:pt x="5486965" y="3591949"/>
                </a:lnTo>
                <a:lnTo>
                  <a:pt x="142151" y="3592474"/>
                </a:lnTo>
                <a:lnTo>
                  <a:pt x="127460" y="3591724"/>
                </a:lnTo>
                <a:lnTo>
                  <a:pt x="86266" y="3581067"/>
                </a:lnTo>
                <a:lnTo>
                  <a:pt x="50938" y="3559350"/>
                </a:lnTo>
                <a:lnTo>
                  <a:pt x="23463" y="3528566"/>
                </a:lnTo>
                <a:lnTo>
                  <a:pt x="5828" y="3490707"/>
                </a:lnTo>
                <a:lnTo>
                  <a:pt x="0" y="142189"/>
                </a:lnTo>
                <a:lnTo>
                  <a:pt x="749" y="127497"/>
                </a:lnTo>
                <a:lnTo>
                  <a:pt x="11397" y="86296"/>
                </a:lnTo>
                <a:lnTo>
                  <a:pt x="33101" y="50957"/>
                </a:lnTo>
                <a:lnTo>
                  <a:pt x="63872" y="23471"/>
                </a:lnTo>
                <a:lnTo>
                  <a:pt x="101723" y="5829"/>
                </a:lnTo>
                <a:lnTo>
                  <a:pt x="5474665" y="0"/>
                </a:lnTo>
                <a:lnTo>
                  <a:pt x="5489352" y="749"/>
                </a:lnTo>
                <a:lnTo>
                  <a:pt x="5530545" y="11398"/>
                </a:lnTo>
                <a:lnTo>
                  <a:pt x="5565885" y="33103"/>
                </a:lnTo>
                <a:lnTo>
                  <a:pt x="5593380" y="63873"/>
                </a:lnTo>
                <a:lnTo>
                  <a:pt x="5611035" y="101718"/>
                </a:lnTo>
                <a:lnTo>
                  <a:pt x="5616879" y="3450272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539" y="381994"/>
            <a:ext cx="2770262" cy="563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2971" y="1173661"/>
            <a:ext cx="6784774" cy="881795"/>
          </a:xfrm>
          <a:custGeom>
            <a:avLst/>
            <a:gdLst/>
            <a:ahLst/>
            <a:cxnLst/>
            <a:rect l="l" t="t" r="r" b="b"/>
            <a:pathLst>
              <a:path w="6784774" h="881795">
                <a:moveTo>
                  <a:pt x="6618985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6784774" y="881795"/>
                </a:lnTo>
                <a:lnTo>
                  <a:pt x="6784728" y="158889"/>
                </a:lnTo>
                <a:lnTo>
                  <a:pt x="6777377" y="116429"/>
                </a:lnTo>
                <a:lnTo>
                  <a:pt x="6759962" y="78411"/>
                </a:lnTo>
                <a:lnTo>
                  <a:pt x="6733949" y="46298"/>
                </a:lnTo>
                <a:lnTo>
                  <a:pt x="6700805" y="21551"/>
                </a:lnTo>
                <a:lnTo>
                  <a:pt x="6661995" y="5631"/>
                </a:lnTo>
                <a:lnTo>
                  <a:pt x="661898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63407" y="2046023"/>
            <a:ext cx="879322" cy="4254817"/>
          </a:xfrm>
          <a:custGeom>
            <a:avLst/>
            <a:gdLst/>
            <a:ahLst/>
            <a:cxnLst/>
            <a:rect l="l" t="t" r="r" b="b"/>
            <a:pathLst>
              <a:path w="879322" h="4254817">
                <a:moveTo>
                  <a:pt x="0" y="0"/>
                </a:moveTo>
                <a:lnTo>
                  <a:pt x="879322" y="4254817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24894" y="6301734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6430" rIns="0" bIns="0" rtlCol="0">
            <a:noAutofit/>
          </a:bodyPr>
          <a:lstStyle/>
          <a:p>
            <a:pPr marL="50800">
              <a:lnSpc>
                <a:spcPct val="100000"/>
              </a:lnSpc>
            </a:pPr>
            <a:r>
              <a:rPr sz="265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Напольны</a:t>
            </a:r>
            <a:r>
              <a:rPr sz="265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е</a:t>
            </a:r>
            <a:r>
              <a:rPr sz="265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стикеры</a:t>
            </a:r>
            <a:endParaRPr sz="265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16326" y="1415433"/>
            <a:ext cx="208026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Материал – самоклеящаяся пленка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23678" y="43931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12130" y="4022857"/>
            <a:ext cx="277622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ь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размещени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я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з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а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кв.м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40742" y="4514647"/>
            <a:ext cx="167322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11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70200" y="46213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66397" y="3167170"/>
            <a:ext cx="1669414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err="1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сектора</a:t>
            </a:r>
            <a:r>
              <a:rPr sz="1200" spc="0" dirty="0" err="1" smtClean="0">
                <a:solidFill>
                  <a:srgbClr val="6C6966"/>
                </a:solidFill>
                <a:latin typeface="Elektra Light Pro"/>
                <a:cs typeface="Elektra Light Pro"/>
              </a:rPr>
              <a:t>х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С1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D1</a:t>
            </a:r>
            <a:endParaRPr sz="1200" dirty="0">
              <a:latin typeface="Elektra Light Pro"/>
              <a:cs typeface="Elektra Light Pr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12130" y="2598767"/>
            <a:ext cx="3235325" cy="685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26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возможный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2,0х4,0м</a:t>
            </a:r>
            <a:endParaRPr sz="26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2959" y="1300661"/>
            <a:ext cx="9680374" cy="881795"/>
          </a:xfrm>
          <a:custGeom>
            <a:avLst/>
            <a:gdLst/>
            <a:ahLst/>
            <a:cxnLst/>
            <a:rect l="l" t="t" r="r" b="b"/>
            <a:pathLst>
              <a:path w="9680374" h="881795">
                <a:moveTo>
                  <a:pt x="95145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9680374" y="881795"/>
                </a:lnTo>
                <a:lnTo>
                  <a:pt x="9680328" y="158889"/>
                </a:lnTo>
                <a:lnTo>
                  <a:pt x="9672977" y="116429"/>
                </a:lnTo>
                <a:lnTo>
                  <a:pt x="9655562" y="78411"/>
                </a:lnTo>
                <a:lnTo>
                  <a:pt x="9629549" y="46298"/>
                </a:lnTo>
                <a:lnTo>
                  <a:pt x="9596405" y="21551"/>
                </a:lnTo>
                <a:lnTo>
                  <a:pt x="9557595" y="5631"/>
                </a:lnTo>
                <a:lnTo>
                  <a:pt x="95145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4030" y="1414347"/>
            <a:ext cx="8693150" cy="5137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Промо–место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под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размещение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автомобиля</a:t>
            </a:r>
            <a:endParaRPr sz="3200" dirty="0">
              <a:latin typeface="Elektra Light Pro"/>
              <a:cs typeface="Elektra Light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859" y="2299036"/>
            <a:ext cx="4404042" cy="3299294"/>
          </a:xfrm>
          <a:custGeom>
            <a:avLst/>
            <a:gdLst/>
            <a:ahLst/>
            <a:cxnLst/>
            <a:rect l="l" t="t" r="r" b="b"/>
            <a:pathLst>
              <a:path w="4404042" h="32992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078441"/>
                </a:lnTo>
                <a:lnTo>
                  <a:pt x="6419" y="3131522"/>
                </a:lnTo>
                <a:lnTo>
                  <a:pt x="24654" y="3179946"/>
                </a:lnTo>
                <a:lnTo>
                  <a:pt x="53168" y="3222179"/>
                </a:lnTo>
                <a:lnTo>
                  <a:pt x="90426" y="3256689"/>
                </a:lnTo>
                <a:lnTo>
                  <a:pt x="134893" y="3281942"/>
                </a:lnTo>
                <a:lnTo>
                  <a:pt x="185033" y="3296404"/>
                </a:lnTo>
                <a:lnTo>
                  <a:pt x="220852" y="3299294"/>
                </a:lnTo>
                <a:lnTo>
                  <a:pt x="4183176" y="3299294"/>
                </a:lnTo>
                <a:lnTo>
                  <a:pt x="4236266" y="3292877"/>
                </a:lnTo>
                <a:lnTo>
                  <a:pt x="4284695" y="3274647"/>
                </a:lnTo>
                <a:lnTo>
                  <a:pt x="4326930" y="3246139"/>
                </a:lnTo>
                <a:lnTo>
                  <a:pt x="4361439" y="3208884"/>
                </a:lnTo>
                <a:lnTo>
                  <a:pt x="4386691" y="3164417"/>
                </a:lnTo>
                <a:lnTo>
                  <a:pt x="4401152" y="3114270"/>
                </a:lnTo>
                <a:lnTo>
                  <a:pt x="4404042" y="30784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59" y="2299036"/>
            <a:ext cx="4404042" cy="3299294"/>
          </a:xfrm>
          <a:custGeom>
            <a:avLst/>
            <a:gdLst/>
            <a:ahLst/>
            <a:cxnLst/>
            <a:rect l="l" t="t" r="r" b="b"/>
            <a:pathLst>
              <a:path w="4404042" h="3299294">
                <a:moveTo>
                  <a:pt x="4404042" y="3078441"/>
                </a:moveTo>
                <a:lnTo>
                  <a:pt x="4397625" y="3131522"/>
                </a:lnTo>
                <a:lnTo>
                  <a:pt x="4379397" y="3179946"/>
                </a:lnTo>
                <a:lnTo>
                  <a:pt x="4350889" y="3222179"/>
                </a:lnTo>
                <a:lnTo>
                  <a:pt x="4313634" y="3256689"/>
                </a:lnTo>
                <a:lnTo>
                  <a:pt x="4269164" y="3281942"/>
                </a:lnTo>
                <a:lnTo>
                  <a:pt x="4219012" y="3296404"/>
                </a:lnTo>
                <a:lnTo>
                  <a:pt x="4183176" y="3299294"/>
                </a:lnTo>
                <a:lnTo>
                  <a:pt x="220852" y="3299294"/>
                </a:lnTo>
                <a:lnTo>
                  <a:pt x="167784" y="3292877"/>
                </a:lnTo>
                <a:lnTo>
                  <a:pt x="119365" y="3274647"/>
                </a:lnTo>
                <a:lnTo>
                  <a:pt x="77130" y="3246139"/>
                </a:lnTo>
                <a:lnTo>
                  <a:pt x="42616" y="3208884"/>
                </a:lnTo>
                <a:lnTo>
                  <a:pt x="17357" y="3164417"/>
                </a:lnTo>
                <a:lnTo>
                  <a:pt x="2891" y="3114270"/>
                </a:lnTo>
                <a:lnTo>
                  <a:pt x="0" y="30784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0784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69485" y="3533203"/>
            <a:ext cx="5617908" cy="3593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70517" y="3534091"/>
            <a:ext cx="5616879" cy="3592474"/>
          </a:xfrm>
          <a:custGeom>
            <a:avLst/>
            <a:gdLst/>
            <a:ahLst/>
            <a:cxnLst/>
            <a:rect l="l" t="t" r="r" b="b"/>
            <a:pathLst>
              <a:path w="5616879" h="3592474">
                <a:moveTo>
                  <a:pt x="5616879" y="3450272"/>
                </a:moveTo>
                <a:lnTo>
                  <a:pt x="5610354" y="3492970"/>
                </a:lnTo>
                <a:lnTo>
                  <a:pt x="5592107" y="3530478"/>
                </a:lnTo>
                <a:lnTo>
                  <a:pt x="5564131" y="3560806"/>
                </a:lnTo>
                <a:lnTo>
                  <a:pt x="5528419" y="3581960"/>
                </a:lnTo>
                <a:lnTo>
                  <a:pt x="5486965" y="3591949"/>
                </a:lnTo>
                <a:lnTo>
                  <a:pt x="142151" y="3592474"/>
                </a:lnTo>
                <a:lnTo>
                  <a:pt x="127460" y="3591724"/>
                </a:lnTo>
                <a:lnTo>
                  <a:pt x="86266" y="3581067"/>
                </a:lnTo>
                <a:lnTo>
                  <a:pt x="50938" y="3559350"/>
                </a:lnTo>
                <a:lnTo>
                  <a:pt x="23463" y="3528566"/>
                </a:lnTo>
                <a:lnTo>
                  <a:pt x="5828" y="3490707"/>
                </a:lnTo>
                <a:lnTo>
                  <a:pt x="0" y="142189"/>
                </a:lnTo>
                <a:lnTo>
                  <a:pt x="749" y="127497"/>
                </a:lnTo>
                <a:lnTo>
                  <a:pt x="11397" y="86296"/>
                </a:lnTo>
                <a:lnTo>
                  <a:pt x="33101" y="50957"/>
                </a:lnTo>
                <a:lnTo>
                  <a:pt x="63872" y="23471"/>
                </a:lnTo>
                <a:lnTo>
                  <a:pt x="101723" y="5829"/>
                </a:lnTo>
                <a:lnTo>
                  <a:pt x="5474665" y="0"/>
                </a:lnTo>
                <a:lnTo>
                  <a:pt x="5489352" y="749"/>
                </a:lnTo>
                <a:lnTo>
                  <a:pt x="5530545" y="11398"/>
                </a:lnTo>
                <a:lnTo>
                  <a:pt x="5565885" y="33103"/>
                </a:lnTo>
                <a:lnTo>
                  <a:pt x="5593380" y="63873"/>
                </a:lnTo>
                <a:lnTo>
                  <a:pt x="5611035" y="101718"/>
                </a:lnTo>
                <a:lnTo>
                  <a:pt x="5616879" y="3450272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42733" y="2051306"/>
            <a:ext cx="2012454" cy="4249534"/>
          </a:xfrm>
          <a:custGeom>
            <a:avLst/>
            <a:gdLst/>
            <a:ahLst/>
            <a:cxnLst/>
            <a:rect l="l" t="t" r="r" b="b"/>
            <a:pathLst>
              <a:path w="2012454" h="4249534">
                <a:moveTo>
                  <a:pt x="2012454" y="0"/>
                </a:moveTo>
                <a:lnTo>
                  <a:pt x="0" y="4249534"/>
                </a:lnTo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96096" y="6301734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23678" y="35295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1285" y="737469"/>
                </a:lnTo>
                <a:lnTo>
                  <a:pt x="12147" y="778615"/>
                </a:lnTo>
                <a:lnTo>
                  <a:pt x="32585" y="814831"/>
                </a:lnTo>
                <a:lnTo>
                  <a:pt x="61132" y="844656"/>
                </a:lnTo>
                <a:lnTo>
                  <a:pt x="96324" y="866626"/>
                </a:lnTo>
                <a:lnTo>
                  <a:pt x="136695" y="879281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5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99430" y="3168448"/>
            <a:ext cx="277622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ь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размещени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я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з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а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кв.м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94742" y="3651048"/>
            <a:ext cx="136969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43200" y="37577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7097" y="3167170"/>
            <a:ext cx="800735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B1</a:t>
            </a:r>
            <a:endParaRPr sz="12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7540" y="1165388"/>
            <a:ext cx="5260774" cy="881813"/>
          </a:xfrm>
          <a:custGeom>
            <a:avLst/>
            <a:gdLst/>
            <a:ahLst/>
            <a:cxnLst/>
            <a:rect l="l" t="t" r="r" b="b"/>
            <a:pathLst>
              <a:path w="5260774" h="881813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13"/>
                </a:lnTo>
                <a:lnTo>
                  <a:pt x="5260774" y="881813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4508" rIns="0" bIns="0" rtlCol="0">
            <a:noAutofit/>
          </a:bodyPr>
          <a:lstStyle/>
          <a:p>
            <a:pPr marL="6985">
              <a:lnSpc>
                <a:spcPct val="100000"/>
              </a:lnSpc>
            </a:pP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Виниловые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баннеры</a:t>
            </a:r>
            <a:endParaRPr sz="3200">
              <a:latin typeface="Elektra Light Pro"/>
              <a:cs typeface="Elektra Light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95095" y="348322"/>
            <a:ext cx="2770275" cy="563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055469"/>
            <a:ext cx="10692003" cy="5504573"/>
          </a:xfrm>
          <a:custGeom>
            <a:avLst/>
            <a:gdLst/>
            <a:ahLst/>
            <a:cxnLst/>
            <a:rect l="l" t="t" r="r" b="b"/>
            <a:pathLst>
              <a:path w="10692003" h="5504573">
                <a:moveTo>
                  <a:pt x="12" y="5504573"/>
                </a:moveTo>
                <a:lnTo>
                  <a:pt x="12" y="0"/>
                </a:lnTo>
                <a:lnTo>
                  <a:pt x="12" y="-2055469"/>
                </a:lnTo>
                <a:lnTo>
                  <a:pt x="10692015" y="-2055469"/>
                </a:lnTo>
                <a:lnTo>
                  <a:pt x="10692015" y="5504573"/>
                </a:lnTo>
                <a:lnTo>
                  <a:pt x="12" y="5504573"/>
                </a:lnTo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44703" y="4169778"/>
            <a:ext cx="3442690" cy="2956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0847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0847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3665" y="2919958"/>
            <a:ext cx="3266875" cy="881807"/>
          </a:xfrm>
          <a:custGeom>
            <a:avLst/>
            <a:gdLst/>
            <a:ahLst/>
            <a:cxnLst/>
            <a:rect l="l" t="t" r="r" b="b"/>
            <a:pathLst>
              <a:path w="3266875" h="881807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7"/>
                </a:lnTo>
                <a:lnTo>
                  <a:pt x="3107972" y="881663"/>
                </a:lnTo>
                <a:lnTo>
                  <a:pt x="3150440" y="874314"/>
                </a:lnTo>
                <a:lnTo>
                  <a:pt x="3188462" y="856908"/>
                </a:lnTo>
                <a:lnTo>
                  <a:pt x="3220576" y="830906"/>
                </a:lnTo>
                <a:lnTo>
                  <a:pt x="3245324" y="797768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97669" y="2582275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0718" y="3041448"/>
            <a:ext cx="179514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spc="-29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40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70187" y="314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04879" y="1968756"/>
            <a:ext cx="2486266" cy="2961894"/>
          </a:xfrm>
          <a:custGeom>
            <a:avLst/>
            <a:gdLst/>
            <a:ahLst/>
            <a:cxnLst/>
            <a:rect l="l" t="t" r="r" b="b"/>
            <a:pathLst>
              <a:path w="2486266" h="2961894">
                <a:moveTo>
                  <a:pt x="0" y="0"/>
                </a:moveTo>
                <a:lnTo>
                  <a:pt x="2486266" y="2961894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81436" y="4924615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34704" y="4169778"/>
            <a:ext cx="3442675" cy="2956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610833" y="3865670"/>
            <a:ext cx="800735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В1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55428" y="3865670"/>
            <a:ext cx="800735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В1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34701" y="4169774"/>
            <a:ext cx="3441839" cy="2956064"/>
          </a:xfrm>
          <a:custGeom>
            <a:avLst/>
            <a:gdLst/>
            <a:ahLst/>
            <a:cxnLst/>
            <a:rect l="l" t="t" r="r" b="b"/>
            <a:pathLst>
              <a:path w="3441839" h="2956064">
                <a:moveTo>
                  <a:pt x="3441839" y="2839046"/>
                </a:moveTo>
                <a:lnTo>
                  <a:pt x="3433998" y="2881241"/>
                </a:lnTo>
                <a:lnTo>
                  <a:pt x="3412434" y="2916610"/>
                </a:lnTo>
                <a:lnTo>
                  <a:pt x="3380089" y="2942210"/>
                </a:lnTo>
                <a:lnTo>
                  <a:pt x="3339903" y="2955100"/>
                </a:lnTo>
                <a:lnTo>
                  <a:pt x="116979" y="2956064"/>
                </a:lnTo>
                <a:lnTo>
                  <a:pt x="102335" y="2955156"/>
                </a:lnTo>
                <a:lnTo>
                  <a:pt x="62089" y="2942409"/>
                </a:lnTo>
                <a:lnTo>
                  <a:pt x="29659" y="2916917"/>
                </a:lnTo>
                <a:lnTo>
                  <a:pt x="7984" y="2881622"/>
                </a:lnTo>
                <a:lnTo>
                  <a:pt x="0" y="2839469"/>
                </a:lnTo>
                <a:lnTo>
                  <a:pt x="0" y="117005"/>
                </a:lnTo>
                <a:lnTo>
                  <a:pt x="907" y="102356"/>
                </a:lnTo>
                <a:lnTo>
                  <a:pt x="13647" y="62100"/>
                </a:lnTo>
                <a:lnTo>
                  <a:pt x="39130" y="29662"/>
                </a:lnTo>
                <a:lnTo>
                  <a:pt x="74416" y="7983"/>
                </a:lnTo>
                <a:lnTo>
                  <a:pt x="116567" y="0"/>
                </a:lnTo>
                <a:lnTo>
                  <a:pt x="3324809" y="0"/>
                </a:lnTo>
                <a:lnTo>
                  <a:pt x="3339454" y="907"/>
                </a:lnTo>
                <a:lnTo>
                  <a:pt x="3379708" y="13645"/>
                </a:lnTo>
                <a:lnTo>
                  <a:pt x="3412151" y="39123"/>
                </a:lnTo>
                <a:lnTo>
                  <a:pt x="3433841" y="74404"/>
                </a:lnTo>
                <a:lnTo>
                  <a:pt x="3441838" y="116550"/>
                </a:lnTo>
                <a:lnTo>
                  <a:pt x="3441839" y="2839046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45544" y="4170505"/>
            <a:ext cx="3441839" cy="2956064"/>
          </a:xfrm>
          <a:custGeom>
            <a:avLst/>
            <a:gdLst/>
            <a:ahLst/>
            <a:cxnLst/>
            <a:rect l="l" t="t" r="r" b="b"/>
            <a:pathLst>
              <a:path w="3441839" h="2956064">
                <a:moveTo>
                  <a:pt x="3441839" y="2839046"/>
                </a:moveTo>
                <a:lnTo>
                  <a:pt x="3433998" y="2881241"/>
                </a:lnTo>
                <a:lnTo>
                  <a:pt x="3412434" y="2916610"/>
                </a:lnTo>
                <a:lnTo>
                  <a:pt x="3380089" y="2942210"/>
                </a:lnTo>
                <a:lnTo>
                  <a:pt x="3339903" y="2955100"/>
                </a:lnTo>
                <a:lnTo>
                  <a:pt x="116979" y="2956064"/>
                </a:lnTo>
                <a:lnTo>
                  <a:pt x="102335" y="2955156"/>
                </a:lnTo>
                <a:lnTo>
                  <a:pt x="62089" y="2942409"/>
                </a:lnTo>
                <a:lnTo>
                  <a:pt x="29659" y="2916917"/>
                </a:lnTo>
                <a:lnTo>
                  <a:pt x="7984" y="2881622"/>
                </a:lnTo>
                <a:lnTo>
                  <a:pt x="0" y="2839469"/>
                </a:lnTo>
                <a:lnTo>
                  <a:pt x="0" y="117005"/>
                </a:lnTo>
                <a:lnTo>
                  <a:pt x="907" y="102356"/>
                </a:lnTo>
                <a:lnTo>
                  <a:pt x="13647" y="62100"/>
                </a:lnTo>
                <a:lnTo>
                  <a:pt x="39130" y="29662"/>
                </a:lnTo>
                <a:lnTo>
                  <a:pt x="74416" y="7983"/>
                </a:lnTo>
                <a:lnTo>
                  <a:pt x="116567" y="0"/>
                </a:lnTo>
                <a:lnTo>
                  <a:pt x="3324809" y="0"/>
                </a:lnTo>
                <a:lnTo>
                  <a:pt x="3339454" y="907"/>
                </a:lnTo>
                <a:lnTo>
                  <a:pt x="3379708" y="13645"/>
                </a:lnTo>
                <a:lnTo>
                  <a:pt x="3412151" y="39123"/>
                </a:lnTo>
                <a:lnTo>
                  <a:pt x="3433841" y="74404"/>
                </a:lnTo>
                <a:lnTo>
                  <a:pt x="3441838" y="116550"/>
                </a:lnTo>
                <a:lnTo>
                  <a:pt x="3441839" y="2839046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97669" y="4539643"/>
            <a:ext cx="1478915" cy="8375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26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6,0х3,0м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/>
          <p:nvPr/>
        </p:nvSpPr>
        <p:spPr>
          <a:xfrm flipV="1">
            <a:off x="10646282" y="-101600"/>
            <a:ext cx="45719" cy="101600"/>
          </a:xfrm>
          <a:custGeom>
            <a:avLst/>
            <a:gdLst/>
            <a:ahLst/>
            <a:cxnLst/>
            <a:rect l="l" t="t" r="r" b="b"/>
            <a:pathLst>
              <a:path w="228866" h="228853">
                <a:moveTo>
                  <a:pt x="0" y="228866"/>
                </a:moveTo>
                <a:lnTo>
                  <a:pt x="228866" y="228866"/>
                </a:lnTo>
                <a:lnTo>
                  <a:pt x="228866" y="12"/>
                </a:lnTo>
                <a:lnTo>
                  <a:pt x="0" y="12"/>
                </a:lnTo>
                <a:lnTo>
                  <a:pt x="0" y="228866"/>
                </a:lnTo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"/>
          <p:cNvSpPr/>
          <p:nvPr/>
        </p:nvSpPr>
        <p:spPr>
          <a:xfrm>
            <a:off x="582959" y="1300661"/>
            <a:ext cx="9680374" cy="881795"/>
          </a:xfrm>
          <a:custGeom>
            <a:avLst/>
            <a:gdLst/>
            <a:ahLst/>
            <a:cxnLst/>
            <a:rect l="l" t="t" r="r" b="b"/>
            <a:pathLst>
              <a:path w="9680374" h="881795">
                <a:moveTo>
                  <a:pt x="95145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9680374" y="881795"/>
                </a:lnTo>
                <a:lnTo>
                  <a:pt x="9680328" y="158889"/>
                </a:lnTo>
                <a:lnTo>
                  <a:pt x="9672977" y="116429"/>
                </a:lnTo>
                <a:lnTo>
                  <a:pt x="9655562" y="78411"/>
                </a:lnTo>
                <a:lnTo>
                  <a:pt x="9629549" y="46298"/>
                </a:lnTo>
                <a:lnTo>
                  <a:pt x="9596405" y="21551"/>
                </a:lnTo>
                <a:lnTo>
                  <a:pt x="9557595" y="5631"/>
                </a:lnTo>
                <a:lnTo>
                  <a:pt x="95145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Elektra Light Pro"/>
              </a:rPr>
              <a:t>Место под размещение баннера внутри ТК</a:t>
            </a:r>
            <a:endParaRPr sz="3200" dirty="0">
              <a:solidFill>
                <a:schemeClr val="bg1"/>
              </a:solidFill>
              <a:latin typeface="Elektra Light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2959" y="1300661"/>
            <a:ext cx="9680374" cy="881795"/>
          </a:xfrm>
          <a:custGeom>
            <a:avLst/>
            <a:gdLst/>
            <a:ahLst/>
            <a:cxnLst/>
            <a:rect l="l" t="t" r="r" b="b"/>
            <a:pathLst>
              <a:path w="9680374" h="881795">
                <a:moveTo>
                  <a:pt x="95145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9680374" y="881795"/>
                </a:lnTo>
                <a:lnTo>
                  <a:pt x="9680328" y="158889"/>
                </a:lnTo>
                <a:lnTo>
                  <a:pt x="9672977" y="116429"/>
                </a:lnTo>
                <a:lnTo>
                  <a:pt x="9655562" y="78411"/>
                </a:lnTo>
                <a:lnTo>
                  <a:pt x="9629549" y="46298"/>
                </a:lnTo>
                <a:lnTo>
                  <a:pt x="9596405" y="21551"/>
                </a:lnTo>
                <a:lnTo>
                  <a:pt x="9557595" y="5631"/>
                </a:lnTo>
                <a:lnTo>
                  <a:pt x="95145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15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spc="-2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Информационная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стойка</a:t>
            </a:r>
            <a:endParaRPr sz="3200">
              <a:latin typeface="Elektra Light Pro"/>
              <a:cs typeface="Elektra Light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55469"/>
            <a:ext cx="10692003" cy="5504573"/>
          </a:xfrm>
          <a:custGeom>
            <a:avLst/>
            <a:gdLst/>
            <a:ahLst/>
            <a:cxnLst/>
            <a:rect l="l" t="t" r="r" b="b"/>
            <a:pathLst>
              <a:path w="10692003" h="5504573">
                <a:moveTo>
                  <a:pt x="0" y="5504573"/>
                </a:moveTo>
                <a:lnTo>
                  <a:pt x="10692003" y="5504573"/>
                </a:lnTo>
                <a:lnTo>
                  <a:pt x="10692003" y="0"/>
                </a:lnTo>
                <a:lnTo>
                  <a:pt x="0" y="0"/>
                </a:lnTo>
                <a:lnTo>
                  <a:pt x="0" y="550457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59" y="2299036"/>
            <a:ext cx="4404042" cy="3299294"/>
          </a:xfrm>
          <a:custGeom>
            <a:avLst/>
            <a:gdLst/>
            <a:ahLst/>
            <a:cxnLst/>
            <a:rect l="l" t="t" r="r" b="b"/>
            <a:pathLst>
              <a:path w="4404042" h="32992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078441"/>
                </a:lnTo>
                <a:lnTo>
                  <a:pt x="6419" y="3131522"/>
                </a:lnTo>
                <a:lnTo>
                  <a:pt x="24654" y="3179946"/>
                </a:lnTo>
                <a:lnTo>
                  <a:pt x="53168" y="3222179"/>
                </a:lnTo>
                <a:lnTo>
                  <a:pt x="90426" y="3256689"/>
                </a:lnTo>
                <a:lnTo>
                  <a:pt x="134893" y="3281942"/>
                </a:lnTo>
                <a:lnTo>
                  <a:pt x="185033" y="3296404"/>
                </a:lnTo>
                <a:lnTo>
                  <a:pt x="220852" y="3299294"/>
                </a:lnTo>
                <a:lnTo>
                  <a:pt x="4183176" y="3299294"/>
                </a:lnTo>
                <a:lnTo>
                  <a:pt x="4236266" y="3292877"/>
                </a:lnTo>
                <a:lnTo>
                  <a:pt x="4284695" y="3274647"/>
                </a:lnTo>
                <a:lnTo>
                  <a:pt x="4326930" y="3246139"/>
                </a:lnTo>
                <a:lnTo>
                  <a:pt x="4361439" y="3208884"/>
                </a:lnTo>
                <a:lnTo>
                  <a:pt x="4386691" y="3164417"/>
                </a:lnTo>
                <a:lnTo>
                  <a:pt x="4401152" y="3114270"/>
                </a:lnTo>
                <a:lnTo>
                  <a:pt x="4404042" y="30784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59" y="2299036"/>
            <a:ext cx="4404042" cy="3299294"/>
          </a:xfrm>
          <a:custGeom>
            <a:avLst/>
            <a:gdLst/>
            <a:ahLst/>
            <a:cxnLst/>
            <a:rect l="l" t="t" r="r" b="b"/>
            <a:pathLst>
              <a:path w="4404042" h="3299294">
                <a:moveTo>
                  <a:pt x="4404042" y="3078441"/>
                </a:moveTo>
                <a:lnTo>
                  <a:pt x="4397625" y="3131522"/>
                </a:lnTo>
                <a:lnTo>
                  <a:pt x="4379397" y="3179946"/>
                </a:lnTo>
                <a:lnTo>
                  <a:pt x="4350889" y="3222179"/>
                </a:lnTo>
                <a:lnTo>
                  <a:pt x="4313634" y="3256689"/>
                </a:lnTo>
                <a:lnTo>
                  <a:pt x="4269164" y="3281942"/>
                </a:lnTo>
                <a:lnTo>
                  <a:pt x="4219012" y="3296404"/>
                </a:lnTo>
                <a:lnTo>
                  <a:pt x="4183176" y="3299294"/>
                </a:lnTo>
                <a:lnTo>
                  <a:pt x="220852" y="3299294"/>
                </a:lnTo>
                <a:lnTo>
                  <a:pt x="167784" y="3292877"/>
                </a:lnTo>
                <a:lnTo>
                  <a:pt x="119365" y="3274647"/>
                </a:lnTo>
                <a:lnTo>
                  <a:pt x="77130" y="3246139"/>
                </a:lnTo>
                <a:lnTo>
                  <a:pt x="42616" y="3208884"/>
                </a:lnTo>
                <a:lnTo>
                  <a:pt x="17357" y="3164417"/>
                </a:lnTo>
                <a:lnTo>
                  <a:pt x="2891" y="3114270"/>
                </a:lnTo>
                <a:lnTo>
                  <a:pt x="0" y="30784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0784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69485" y="3533203"/>
            <a:ext cx="5617908" cy="3593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70517" y="3534091"/>
            <a:ext cx="5616879" cy="3592474"/>
          </a:xfrm>
          <a:custGeom>
            <a:avLst/>
            <a:gdLst/>
            <a:ahLst/>
            <a:cxnLst/>
            <a:rect l="l" t="t" r="r" b="b"/>
            <a:pathLst>
              <a:path w="5616879" h="3592474">
                <a:moveTo>
                  <a:pt x="5616879" y="3450272"/>
                </a:moveTo>
                <a:lnTo>
                  <a:pt x="5610354" y="3492970"/>
                </a:lnTo>
                <a:lnTo>
                  <a:pt x="5592107" y="3530478"/>
                </a:lnTo>
                <a:lnTo>
                  <a:pt x="5564131" y="3560806"/>
                </a:lnTo>
                <a:lnTo>
                  <a:pt x="5528419" y="3581960"/>
                </a:lnTo>
                <a:lnTo>
                  <a:pt x="5486965" y="3591949"/>
                </a:lnTo>
                <a:lnTo>
                  <a:pt x="142151" y="3592474"/>
                </a:lnTo>
                <a:lnTo>
                  <a:pt x="127460" y="3591724"/>
                </a:lnTo>
                <a:lnTo>
                  <a:pt x="86266" y="3581067"/>
                </a:lnTo>
                <a:lnTo>
                  <a:pt x="50938" y="3559350"/>
                </a:lnTo>
                <a:lnTo>
                  <a:pt x="23463" y="3528566"/>
                </a:lnTo>
                <a:lnTo>
                  <a:pt x="5828" y="3490707"/>
                </a:lnTo>
                <a:lnTo>
                  <a:pt x="0" y="142189"/>
                </a:lnTo>
                <a:lnTo>
                  <a:pt x="749" y="127497"/>
                </a:lnTo>
                <a:lnTo>
                  <a:pt x="11397" y="86296"/>
                </a:lnTo>
                <a:lnTo>
                  <a:pt x="33101" y="50957"/>
                </a:lnTo>
                <a:lnTo>
                  <a:pt x="63872" y="23471"/>
                </a:lnTo>
                <a:lnTo>
                  <a:pt x="101723" y="5829"/>
                </a:lnTo>
                <a:lnTo>
                  <a:pt x="5474665" y="0"/>
                </a:lnTo>
                <a:lnTo>
                  <a:pt x="5489352" y="749"/>
                </a:lnTo>
                <a:lnTo>
                  <a:pt x="5530545" y="11398"/>
                </a:lnTo>
                <a:lnTo>
                  <a:pt x="5565885" y="33103"/>
                </a:lnTo>
                <a:lnTo>
                  <a:pt x="5593380" y="63873"/>
                </a:lnTo>
                <a:lnTo>
                  <a:pt x="5611035" y="101718"/>
                </a:lnTo>
                <a:lnTo>
                  <a:pt x="5616879" y="3450272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20345" y="2051306"/>
            <a:ext cx="3134842" cy="3846220"/>
          </a:xfrm>
          <a:custGeom>
            <a:avLst/>
            <a:gdLst/>
            <a:ahLst/>
            <a:cxnLst/>
            <a:rect l="l" t="t" r="r" b="b"/>
            <a:pathLst>
              <a:path w="3134842" h="3846220">
                <a:moveTo>
                  <a:pt x="3134842" y="0"/>
                </a:moveTo>
                <a:lnTo>
                  <a:pt x="0" y="384622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75954" y="5893487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23678" y="35295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1285" y="737469"/>
                </a:lnTo>
                <a:lnTo>
                  <a:pt x="12147" y="778615"/>
                </a:lnTo>
                <a:lnTo>
                  <a:pt x="32585" y="814831"/>
                </a:lnTo>
                <a:lnTo>
                  <a:pt x="61132" y="844656"/>
                </a:lnTo>
                <a:lnTo>
                  <a:pt x="96324" y="866626"/>
                </a:lnTo>
                <a:lnTo>
                  <a:pt x="136695" y="879281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5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99430" y="3130348"/>
            <a:ext cx="21088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ь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94742" y="3651048"/>
            <a:ext cx="136969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900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43200" y="37577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7097" y="3167170"/>
            <a:ext cx="800735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B1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07026" y="1587831"/>
            <a:ext cx="341058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Размещение листовок, буклетов и др.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595095" y="348322"/>
            <a:ext cx="2770275" cy="563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2959" y="1186361"/>
            <a:ext cx="9680382" cy="996095"/>
          </a:xfrm>
          <a:custGeom>
            <a:avLst/>
            <a:gdLst/>
            <a:ahLst/>
            <a:cxnLst/>
            <a:rect l="l" t="t" r="r" b="b"/>
            <a:pathLst>
              <a:path w="9680382" h="996095">
                <a:moveTo>
                  <a:pt x="95145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53" y="996095"/>
                </a:lnTo>
                <a:lnTo>
                  <a:pt x="9680382" y="996095"/>
                </a:lnTo>
                <a:lnTo>
                  <a:pt x="9680328" y="158889"/>
                </a:lnTo>
                <a:lnTo>
                  <a:pt x="9672977" y="116429"/>
                </a:lnTo>
                <a:lnTo>
                  <a:pt x="9655562" y="78411"/>
                </a:lnTo>
                <a:lnTo>
                  <a:pt x="9629549" y="46298"/>
                </a:lnTo>
                <a:lnTo>
                  <a:pt x="9596405" y="21551"/>
                </a:lnTo>
                <a:lnTo>
                  <a:pt x="9557595" y="5631"/>
                </a:lnTo>
                <a:lnTo>
                  <a:pt x="95145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</a:pP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Светорые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и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несветовые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короба,</a:t>
            </a:r>
            <a:endParaRPr sz="2650">
              <a:latin typeface="Elektra Light Pro"/>
              <a:cs typeface="Elektra Light Pro"/>
            </a:endParaRPr>
          </a:p>
          <a:p>
            <a:pPr marL="12700">
              <a:lnSpc>
                <a:spcPts val="2545"/>
              </a:lnSpc>
            </a:pP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пластиковые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фризы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и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др.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по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вашим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размерам</a:t>
            </a:r>
            <a:endParaRPr sz="2650">
              <a:latin typeface="Elektra Light Pro"/>
              <a:cs typeface="Elektra Light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859" y="2299036"/>
            <a:ext cx="4404042" cy="3299294"/>
          </a:xfrm>
          <a:custGeom>
            <a:avLst/>
            <a:gdLst/>
            <a:ahLst/>
            <a:cxnLst/>
            <a:rect l="l" t="t" r="r" b="b"/>
            <a:pathLst>
              <a:path w="4404042" h="32992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078441"/>
                </a:lnTo>
                <a:lnTo>
                  <a:pt x="6419" y="3131522"/>
                </a:lnTo>
                <a:lnTo>
                  <a:pt x="24654" y="3179946"/>
                </a:lnTo>
                <a:lnTo>
                  <a:pt x="53168" y="3222179"/>
                </a:lnTo>
                <a:lnTo>
                  <a:pt x="90426" y="3256689"/>
                </a:lnTo>
                <a:lnTo>
                  <a:pt x="134893" y="3281942"/>
                </a:lnTo>
                <a:lnTo>
                  <a:pt x="185033" y="3296404"/>
                </a:lnTo>
                <a:lnTo>
                  <a:pt x="220852" y="3299294"/>
                </a:lnTo>
                <a:lnTo>
                  <a:pt x="4183176" y="3299294"/>
                </a:lnTo>
                <a:lnTo>
                  <a:pt x="4236266" y="3292877"/>
                </a:lnTo>
                <a:lnTo>
                  <a:pt x="4284695" y="3274647"/>
                </a:lnTo>
                <a:lnTo>
                  <a:pt x="4326930" y="3246139"/>
                </a:lnTo>
                <a:lnTo>
                  <a:pt x="4361439" y="3208884"/>
                </a:lnTo>
                <a:lnTo>
                  <a:pt x="4386691" y="3164417"/>
                </a:lnTo>
                <a:lnTo>
                  <a:pt x="4401152" y="3114270"/>
                </a:lnTo>
                <a:lnTo>
                  <a:pt x="4404042" y="30784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59" y="2299036"/>
            <a:ext cx="4404042" cy="3299294"/>
          </a:xfrm>
          <a:custGeom>
            <a:avLst/>
            <a:gdLst/>
            <a:ahLst/>
            <a:cxnLst/>
            <a:rect l="l" t="t" r="r" b="b"/>
            <a:pathLst>
              <a:path w="4404042" h="3299294">
                <a:moveTo>
                  <a:pt x="4404042" y="3078441"/>
                </a:moveTo>
                <a:lnTo>
                  <a:pt x="4397625" y="3131522"/>
                </a:lnTo>
                <a:lnTo>
                  <a:pt x="4379397" y="3179946"/>
                </a:lnTo>
                <a:lnTo>
                  <a:pt x="4350889" y="3222179"/>
                </a:lnTo>
                <a:lnTo>
                  <a:pt x="4313634" y="3256689"/>
                </a:lnTo>
                <a:lnTo>
                  <a:pt x="4269164" y="3281942"/>
                </a:lnTo>
                <a:lnTo>
                  <a:pt x="4219012" y="3296404"/>
                </a:lnTo>
                <a:lnTo>
                  <a:pt x="4183176" y="3299294"/>
                </a:lnTo>
                <a:lnTo>
                  <a:pt x="220852" y="3299294"/>
                </a:lnTo>
                <a:lnTo>
                  <a:pt x="167784" y="3292877"/>
                </a:lnTo>
                <a:lnTo>
                  <a:pt x="119365" y="3274647"/>
                </a:lnTo>
                <a:lnTo>
                  <a:pt x="77130" y="3246139"/>
                </a:lnTo>
                <a:lnTo>
                  <a:pt x="42616" y="3208884"/>
                </a:lnTo>
                <a:lnTo>
                  <a:pt x="17357" y="3164417"/>
                </a:lnTo>
                <a:lnTo>
                  <a:pt x="2891" y="3114270"/>
                </a:lnTo>
                <a:lnTo>
                  <a:pt x="0" y="30784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0784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69485" y="3533203"/>
            <a:ext cx="5617908" cy="3593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70517" y="3534091"/>
            <a:ext cx="5616879" cy="3592474"/>
          </a:xfrm>
          <a:custGeom>
            <a:avLst/>
            <a:gdLst/>
            <a:ahLst/>
            <a:cxnLst/>
            <a:rect l="l" t="t" r="r" b="b"/>
            <a:pathLst>
              <a:path w="5616879" h="3592474">
                <a:moveTo>
                  <a:pt x="5616879" y="3450272"/>
                </a:moveTo>
                <a:lnTo>
                  <a:pt x="5610354" y="3492970"/>
                </a:lnTo>
                <a:lnTo>
                  <a:pt x="5592107" y="3530478"/>
                </a:lnTo>
                <a:lnTo>
                  <a:pt x="5564131" y="3560806"/>
                </a:lnTo>
                <a:lnTo>
                  <a:pt x="5528419" y="3581960"/>
                </a:lnTo>
                <a:lnTo>
                  <a:pt x="5486965" y="3591949"/>
                </a:lnTo>
                <a:lnTo>
                  <a:pt x="142151" y="3592474"/>
                </a:lnTo>
                <a:lnTo>
                  <a:pt x="127460" y="3591724"/>
                </a:lnTo>
                <a:lnTo>
                  <a:pt x="86266" y="3581067"/>
                </a:lnTo>
                <a:lnTo>
                  <a:pt x="50938" y="3559350"/>
                </a:lnTo>
                <a:lnTo>
                  <a:pt x="23463" y="3528566"/>
                </a:lnTo>
                <a:lnTo>
                  <a:pt x="5828" y="3490707"/>
                </a:lnTo>
                <a:lnTo>
                  <a:pt x="0" y="142189"/>
                </a:lnTo>
                <a:lnTo>
                  <a:pt x="749" y="127497"/>
                </a:lnTo>
                <a:lnTo>
                  <a:pt x="11397" y="86296"/>
                </a:lnTo>
                <a:lnTo>
                  <a:pt x="33101" y="50957"/>
                </a:lnTo>
                <a:lnTo>
                  <a:pt x="63872" y="23471"/>
                </a:lnTo>
                <a:lnTo>
                  <a:pt x="101723" y="5829"/>
                </a:lnTo>
                <a:lnTo>
                  <a:pt x="5474665" y="0"/>
                </a:lnTo>
                <a:lnTo>
                  <a:pt x="5489352" y="749"/>
                </a:lnTo>
                <a:lnTo>
                  <a:pt x="5530545" y="11398"/>
                </a:lnTo>
                <a:lnTo>
                  <a:pt x="5565885" y="33103"/>
                </a:lnTo>
                <a:lnTo>
                  <a:pt x="5593380" y="63873"/>
                </a:lnTo>
                <a:lnTo>
                  <a:pt x="5611035" y="101718"/>
                </a:lnTo>
                <a:lnTo>
                  <a:pt x="5616879" y="3450272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95743" y="2051306"/>
            <a:ext cx="1959444" cy="3648049"/>
          </a:xfrm>
          <a:custGeom>
            <a:avLst/>
            <a:gdLst/>
            <a:ahLst/>
            <a:cxnLst/>
            <a:rect l="l" t="t" r="r" b="b"/>
            <a:pathLst>
              <a:path w="1959444" h="3648049">
                <a:moveTo>
                  <a:pt x="1959444" y="0"/>
                </a:moveTo>
                <a:lnTo>
                  <a:pt x="0" y="3648049"/>
                </a:lnTo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53693" y="5696637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23678" y="35295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1285" y="737469"/>
                </a:lnTo>
                <a:lnTo>
                  <a:pt x="12147" y="778615"/>
                </a:lnTo>
                <a:lnTo>
                  <a:pt x="32585" y="814831"/>
                </a:lnTo>
                <a:lnTo>
                  <a:pt x="61132" y="844656"/>
                </a:lnTo>
                <a:lnTo>
                  <a:pt x="96324" y="866626"/>
                </a:lnTo>
                <a:lnTo>
                  <a:pt x="136695" y="879281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5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97681" y="3159257"/>
            <a:ext cx="277622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ь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размещени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я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з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а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кв.м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94742" y="3651048"/>
            <a:ext cx="136779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5 9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43200" y="37577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7097" y="3179870"/>
            <a:ext cx="3282315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территори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всег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«</a:t>
            </a:r>
            <a:r>
              <a:rPr sz="1200" spc="-14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Г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орбушки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Двор»</a:t>
            </a:r>
            <a:endParaRPr sz="12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2959" y="1186361"/>
            <a:ext cx="8156382" cy="996095"/>
          </a:xfrm>
          <a:custGeom>
            <a:avLst/>
            <a:gdLst/>
            <a:ahLst/>
            <a:cxnLst/>
            <a:rect l="l" t="t" r="r" b="b"/>
            <a:pathLst>
              <a:path w="8156382" h="996095">
                <a:moveTo>
                  <a:pt x="7990585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53" y="996095"/>
                </a:lnTo>
                <a:lnTo>
                  <a:pt x="8156382" y="996095"/>
                </a:lnTo>
                <a:lnTo>
                  <a:pt x="8156328" y="158889"/>
                </a:lnTo>
                <a:lnTo>
                  <a:pt x="8148977" y="116429"/>
                </a:lnTo>
                <a:lnTo>
                  <a:pt x="8131562" y="78411"/>
                </a:lnTo>
                <a:lnTo>
                  <a:pt x="8105549" y="46298"/>
                </a:lnTo>
                <a:lnTo>
                  <a:pt x="8072405" y="21551"/>
                </a:lnTo>
                <a:lnTo>
                  <a:pt x="8033595" y="5631"/>
                </a:lnTo>
                <a:lnTo>
                  <a:pt x="799058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0" rIns="0" bIns="0" rtlCol="0">
            <a:noAutofit/>
          </a:bodyPr>
          <a:lstStyle/>
          <a:p>
            <a:pPr marL="38100">
              <a:lnSpc>
                <a:spcPct val="100000"/>
              </a:lnSpc>
            </a:pP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Видео-ролик</a:t>
            </a:r>
            <a:endParaRPr sz="2650">
              <a:latin typeface="Elektra Light Pro"/>
              <a:cs typeface="Elektra Light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859" y="2299036"/>
            <a:ext cx="4404042" cy="3045294"/>
          </a:xfrm>
          <a:custGeom>
            <a:avLst/>
            <a:gdLst/>
            <a:ahLst/>
            <a:cxnLst/>
            <a:rect l="l" t="t" r="r" b="b"/>
            <a:pathLst>
              <a:path w="4404042" h="30452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2824441"/>
                </a:lnTo>
                <a:lnTo>
                  <a:pt x="6419" y="2877522"/>
                </a:lnTo>
                <a:lnTo>
                  <a:pt x="24654" y="2925946"/>
                </a:lnTo>
                <a:lnTo>
                  <a:pt x="53168" y="2968179"/>
                </a:lnTo>
                <a:lnTo>
                  <a:pt x="90426" y="3002689"/>
                </a:lnTo>
                <a:lnTo>
                  <a:pt x="134893" y="3027942"/>
                </a:lnTo>
                <a:lnTo>
                  <a:pt x="185033" y="3042404"/>
                </a:lnTo>
                <a:lnTo>
                  <a:pt x="220852" y="3045294"/>
                </a:lnTo>
                <a:lnTo>
                  <a:pt x="4183176" y="3045294"/>
                </a:lnTo>
                <a:lnTo>
                  <a:pt x="4236266" y="3038877"/>
                </a:lnTo>
                <a:lnTo>
                  <a:pt x="4284695" y="3020647"/>
                </a:lnTo>
                <a:lnTo>
                  <a:pt x="4326930" y="2992139"/>
                </a:lnTo>
                <a:lnTo>
                  <a:pt x="4361439" y="2954884"/>
                </a:lnTo>
                <a:lnTo>
                  <a:pt x="4386691" y="2910417"/>
                </a:lnTo>
                <a:lnTo>
                  <a:pt x="4401152" y="2860270"/>
                </a:lnTo>
                <a:lnTo>
                  <a:pt x="4404042" y="28244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59" y="2299036"/>
            <a:ext cx="4404042" cy="3045294"/>
          </a:xfrm>
          <a:custGeom>
            <a:avLst/>
            <a:gdLst/>
            <a:ahLst/>
            <a:cxnLst/>
            <a:rect l="l" t="t" r="r" b="b"/>
            <a:pathLst>
              <a:path w="4404042" h="3045294">
                <a:moveTo>
                  <a:pt x="4404042" y="2824441"/>
                </a:moveTo>
                <a:lnTo>
                  <a:pt x="4397625" y="2877522"/>
                </a:lnTo>
                <a:lnTo>
                  <a:pt x="4379397" y="2925946"/>
                </a:lnTo>
                <a:lnTo>
                  <a:pt x="4350889" y="2968179"/>
                </a:lnTo>
                <a:lnTo>
                  <a:pt x="4313634" y="3002689"/>
                </a:lnTo>
                <a:lnTo>
                  <a:pt x="4269164" y="3027942"/>
                </a:lnTo>
                <a:lnTo>
                  <a:pt x="4219012" y="3042404"/>
                </a:lnTo>
                <a:lnTo>
                  <a:pt x="4183176" y="3045294"/>
                </a:lnTo>
                <a:lnTo>
                  <a:pt x="220852" y="3045294"/>
                </a:lnTo>
                <a:lnTo>
                  <a:pt x="167784" y="3038877"/>
                </a:lnTo>
                <a:lnTo>
                  <a:pt x="119365" y="3020647"/>
                </a:lnTo>
                <a:lnTo>
                  <a:pt x="77130" y="2992139"/>
                </a:lnTo>
                <a:lnTo>
                  <a:pt x="42616" y="2954884"/>
                </a:lnTo>
                <a:lnTo>
                  <a:pt x="17357" y="2910417"/>
                </a:lnTo>
                <a:lnTo>
                  <a:pt x="2891" y="2860270"/>
                </a:lnTo>
                <a:lnTo>
                  <a:pt x="0" y="28244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28244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69485" y="3533203"/>
            <a:ext cx="5617908" cy="3593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70517" y="3534091"/>
            <a:ext cx="5616879" cy="3592474"/>
          </a:xfrm>
          <a:custGeom>
            <a:avLst/>
            <a:gdLst/>
            <a:ahLst/>
            <a:cxnLst/>
            <a:rect l="l" t="t" r="r" b="b"/>
            <a:pathLst>
              <a:path w="5616879" h="3592474">
                <a:moveTo>
                  <a:pt x="5616879" y="3450272"/>
                </a:moveTo>
                <a:lnTo>
                  <a:pt x="5610354" y="3492970"/>
                </a:lnTo>
                <a:lnTo>
                  <a:pt x="5592107" y="3530478"/>
                </a:lnTo>
                <a:lnTo>
                  <a:pt x="5564131" y="3560806"/>
                </a:lnTo>
                <a:lnTo>
                  <a:pt x="5528419" y="3581960"/>
                </a:lnTo>
                <a:lnTo>
                  <a:pt x="5486965" y="3591949"/>
                </a:lnTo>
                <a:lnTo>
                  <a:pt x="142151" y="3592474"/>
                </a:lnTo>
                <a:lnTo>
                  <a:pt x="127460" y="3591724"/>
                </a:lnTo>
                <a:lnTo>
                  <a:pt x="86266" y="3581067"/>
                </a:lnTo>
                <a:lnTo>
                  <a:pt x="50938" y="3559350"/>
                </a:lnTo>
                <a:lnTo>
                  <a:pt x="23463" y="3528566"/>
                </a:lnTo>
                <a:lnTo>
                  <a:pt x="5828" y="3490707"/>
                </a:lnTo>
                <a:lnTo>
                  <a:pt x="0" y="142189"/>
                </a:lnTo>
                <a:lnTo>
                  <a:pt x="749" y="127497"/>
                </a:lnTo>
                <a:lnTo>
                  <a:pt x="11397" y="86296"/>
                </a:lnTo>
                <a:lnTo>
                  <a:pt x="33101" y="50957"/>
                </a:lnTo>
                <a:lnTo>
                  <a:pt x="63872" y="23471"/>
                </a:lnTo>
                <a:lnTo>
                  <a:pt x="101723" y="5829"/>
                </a:lnTo>
                <a:lnTo>
                  <a:pt x="5474665" y="0"/>
                </a:lnTo>
                <a:lnTo>
                  <a:pt x="5489352" y="749"/>
                </a:lnTo>
                <a:lnTo>
                  <a:pt x="5530545" y="11398"/>
                </a:lnTo>
                <a:lnTo>
                  <a:pt x="5565885" y="33103"/>
                </a:lnTo>
                <a:lnTo>
                  <a:pt x="5593380" y="63873"/>
                </a:lnTo>
                <a:lnTo>
                  <a:pt x="5611035" y="101718"/>
                </a:lnTo>
                <a:lnTo>
                  <a:pt x="5616879" y="3450272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32168" y="2044435"/>
            <a:ext cx="772490" cy="2242070"/>
          </a:xfrm>
          <a:custGeom>
            <a:avLst/>
            <a:gdLst/>
            <a:ahLst/>
            <a:cxnLst/>
            <a:rect l="l" t="t" r="r" b="b"/>
            <a:pathLst>
              <a:path w="772490" h="2242070">
                <a:moveTo>
                  <a:pt x="0" y="0"/>
                </a:moveTo>
                <a:lnTo>
                  <a:pt x="772490" y="2242070"/>
                </a:lnTo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84911" y="4287395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23678" y="3046945"/>
            <a:ext cx="3251238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1285" y="737469"/>
                </a:lnTo>
                <a:lnTo>
                  <a:pt x="12147" y="778615"/>
                </a:lnTo>
                <a:lnTo>
                  <a:pt x="32585" y="814831"/>
                </a:lnTo>
                <a:lnTo>
                  <a:pt x="61132" y="844656"/>
                </a:lnTo>
                <a:lnTo>
                  <a:pt x="96324" y="866626"/>
                </a:lnTo>
                <a:lnTo>
                  <a:pt x="136695" y="879281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5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99430" y="2676657"/>
            <a:ext cx="21088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</a:t>
            </a:r>
            <a:r>
              <a:rPr sz="1500" spc="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ь</a:t>
            </a:r>
            <a:r>
              <a:rPr sz="1500" spc="-3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9430" y="4442020"/>
            <a:ext cx="3230245" cy="4629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Ролик транслируется</a:t>
            </a:r>
            <a:endParaRPr sz="1500">
              <a:latin typeface="Elektra Light Pro"/>
              <a:cs typeface="Elektra Light Pro"/>
            </a:endParaRPr>
          </a:p>
          <a:p>
            <a:pPr marL="12700">
              <a:lnSpc>
                <a:spcPts val="17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1 раз в 30 минут, т.е. 20 раз в день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94742" y="3168448"/>
            <a:ext cx="136779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lang="ru-RU"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13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43200" y="3275127"/>
            <a:ext cx="80175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день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81" y="5652489"/>
            <a:ext cx="3785235" cy="15290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just">
              <a:lnSpc>
                <a:spcPct val="118100"/>
              </a:lnSpc>
            </a:pPr>
            <a:r>
              <a:rPr sz="12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На</a:t>
            </a:r>
            <a:r>
              <a:rPr sz="12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территории</a:t>
            </a:r>
            <a:r>
              <a:rPr sz="12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нашего</a:t>
            </a:r>
            <a:r>
              <a:rPr sz="12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комплекса</a:t>
            </a:r>
            <a:r>
              <a:rPr sz="12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(площадь</a:t>
            </a:r>
            <a:r>
              <a:rPr sz="12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56</a:t>
            </a:r>
            <a:r>
              <a:rPr sz="12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тыс. кв.м) 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установлено 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70 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плазменных 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панелей 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фирм Panasonic </a:t>
            </a:r>
            <a:r>
              <a:rPr sz="1200" spc="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 </a:t>
            </a:r>
            <a:r>
              <a:rPr sz="1200" spc="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LG </a:t>
            </a:r>
            <a:r>
              <a:rPr sz="1200" spc="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диагоналями </a:t>
            </a:r>
            <a:r>
              <a:rPr sz="1200" spc="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42 </a:t>
            </a:r>
            <a:r>
              <a:rPr sz="1200" spc="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дюйма. </a:t>
            </a:r>
            <a:r>
              <a:rPr sz="1200" spc="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Панели равномерно </a:t>
            </a:r>
            <a:r>
              <a:rPr sz="1200" spc="1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распределены </a:t>
            </a:r>
            <a:r>
              <a:rPr sz="1200" spc="1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во </a:t>
            </a:r>
            <a:r>
              <a:rPr sz="1200" spc="1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всех </a:t>
            </a:r>
            <a:r>
              <a:rPr sz="1200" spc="1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секторах </a:t>
            </a:r>
            <a:r>
              <a:rPr sz="1200" spc="1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ТК, динамики</a:t>
            </a:r>
            <a:r>
              <a:rPr sz="1200" spc="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имеют</a:t>
            </a:r>
            <a:r>
              <a:rPr sz="1200" spc="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выход</a:t>
            </a:r>
            <a:r>
              <a:rPr sz="1200" spc="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во</a:t>
            </a:r>
            <a:r>
              <a:rPr sz="1200" spc="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внутренний</a:t>
            </a:r>
            <a:r>
              <a:rPr sz="1200" spc="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двор</a:t>
            </a:r>
            <a:r>
              <a:rPr sz="1200" spc="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ТК</a:t>
            </a:r>
            <a:r>
              <a:rPr sz="1200" spc="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200" spc="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на Багратионовский  </a:t>
            </a:r>
            <a:r>
              <a:rPr sz="1200" spc="-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проезд,  </a:t>
            </a:r>
            <a:r>
              <a:rPr sz="1200" spc="-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т.е.  </a:t>
            </a:r>
            <a:r>
              <a:rPr sz="1200" spc="-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звуковая  </a:t>
            </a:r>
            <a:r>
              <a:rPr sz="1200" spc="-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дорожка слышна за пределами ТК.</a:t>
            </a:r>
            <a:endParaRPr sz="1200" dirty="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33283" y="2285820"/>
            <a:ext cx="3021965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902335">
              <a:lnSpc>
                <a:spcPct val="118100"/>
              </a:lnSpc>
            </a:pPr>
            <a:r>
              <a:rPr sz="1200" spc="-1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ребования к видео-роликам: Расширение файла: *.avi</a:t>
            </a:r>
            <a:endParaRPr sz="1200">
              <a:latin typeface="Elektra Light Pro"/>
              <a:cs typeface="Elektra Light Pro"/>
            </a:endParaRPr>
          </a:p>
          <a:p>
            <a:pPr marL="12700" marR="12700">
              <a:lnSpc>
                <a:spcPct val="118100"/>
              </a:lnSpc>
            </a:pPr>
            <a:r>
              <a:rPr sz="12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Разрешение файла: не менее 640х480 Наличие звуковой дорожки: обязательно. Длительность - 60 секунд.</a:t>
            </a:r>
            <a:endParaRPr sz="12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55469"/>
            <a:ext cx="10692003" cy="5504573"/>
          </a:xfrm>
          <a:custGeom>
            <a:avLst/>
            <a:gdLst/>
            <a:ahLst/>
            <a:cxnLst/>
            <a:rect l="l" t="t" r="r" b="b"/>
            <a:pathLst>
              <a:path w="10692003" h="5504573">
                <a:moveTo>
                  <a:pt x="12" y="5504573"/>
                </a:moveTo>
                <a:lnTo>
                  <a:pt x="12" y="0"/>
                </a:lnTo>
                <a:lnTo>
                  <a:pt x="12" y="-2055469"/>
                </a:lnTo>
                <a:lnTo>
                  <a:pt x="10692015" y="-2055469"/>
                </a:lnTo>
                <a:lnTo>
                  <a:pt x="10692015" y="5504573"/>
                </a:lnTo>
                <a:lnTo>
                  <a:pt x="12" y="5504573"/>
                </a:lnTo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44703" y="4169778"/>
            <a:ext cx="3442688" cy="2956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0847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47" y="229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23665" y="2919958"/>
            <a:ext cx="3266875" cy="881807"/>
          </a:xfrm>
          <a:custGeom>
            <a:avLst/>
            <a:gdLst/>
            <a:ahLst/>
            <a:cxnLst/>
            <a:rect l="l" t="t" r="r" b="b"/>
            <a:pathLst>
              <a:path w="3266875" h="881807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7"/>
                </a:lnTo>
                <a:lnTo>
                  <a:pt x="3107972" y="881663"/>
                </a:lnTo>
                <a:lnTo>
                  <a:pt x="3150440" y="874314"/>
                </a:lnTo>
                <a:lnTo>
                  <a:pt x="3188462" y="856908"/>
                </a:lnTo>
                <a:lnTo>
                  <a:pt x="3220576" y="830906"/>
                </a:lnTo>
                <a:lnTo>
                  <a:pt x="3245324" y="797768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23069" y="2582275"/>
            <a:ext cx="197231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промо-дня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1750" y="3041448"/>
            <a:ext cx="1877937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От 5900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79687" y="314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82947" y="1173661"/>
            <a:ext cx="8435774" cy="881795"/>
          </a:xfrm>
          <a:custGeom>
            <a:avLst/>
            <a:gdLst/>
            <a:ahLst/>
            <a:cxnLst/>
            <a:rect l="l" t="t" r="r" b="b"/>
            <a:pathLst>
              <a:path w="8435774" h="881795">
                <a:moveTo>
                  <a:pt x="8269985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8435774" y="881795"/>
                </a:lnTo>
                <a:lnTo>
                  <a:pt x="8435728" y="158889"/>
                </a:lnTo>
                <a:lnTo>
                  <a:pt x="8428377" y="116429"/>
                </a:lnTo>
                <a:lnTo>
                  <a:pt x="8410962" y="78411"/>
                </a:lnTo>
                <a:lnTo>
                  <a:pt x="8384949" y="46298"/>
                </a:lnTo>
                <a:lnTo>
                  <a:pt x="8351805" y="21551"/>
                </a:lnTo>
                <a:lnTo>
                  <a:pt x="8312995" y="5631"/>
                </a:lnTo>
                <a:lnTo>
                  <a:pt x="826998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12721" y="2049322"/>
            <a:ext cx="406971" cy="3714102"/>
          </a:xfrm>
          <a:custGeom>
            <a:avLst/>
            <a:gdLst/>
            <a:ahLst/>
            <a:cxnLst/>
            <a:rect l="l" t="t" r="r" b="b"/>
            <a:pathLst>
              <a:path w="406971" h="3714102">
                <a:moveTo>
                  <a:pt x="0" y="0"/>
                </a:moveTo>
                <a:lnTo>
                  <a:pt x="406971" y="3714102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96605" y="576048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806" rIns="0" bIns="0" rtlCol="0">
            <a:noAutofit/>
          </a:bodyPr>
          <a:lstStyle/>
          <a:p>
            <a:pPr marL="61594">
              <a:lnSpc>
                <a:spcPct val="100000"/>
              </a:lnSpc>
            </a:pP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Места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для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проведения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промо-мероприятий</a:t>
            </a:r>
            <a:endParaRPr sz="265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34704" y="4169778"/>
            <a:ext cx="3442675" cy="2956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34701" y="4169774"/>
            <a:ext cx="3441839" cy="2956064"/>
          </a:xfrm>
          <a:custGeom>
            <a:avLst/>
            <a:gdLst/>
            <a:ahLst/>
            <a:cxnLst/>
            <a:rect l="l" t="t" r="r" b="b"/>
            <a:pathLst>
              <a:path w="3441839" h="2956064">
                <a:moveTo>
                  <a:pt x="3441839" y="2839046"/>
                </a:moveTo>
                <a:lnTo>
                  <a:pt x="3433998" y="2881241"/>
                </a:lnTo>
                <a:lnTo>
                  <a:pt x="3412434" y="2916610"/>
                </a:lnTo>
                <a:lnTo>
                  <a:pt x="3380089" y="2942210"/>
                </a:lnTo>
                <a:lnTo>
                  <a:pt x="3339903" y="2955100"/>
                </a:lnTo>
                <a:lnTo>
                  <a:pt x="116979" y="2956064"/>
                </a:lnTo>
                <a:lnTo>
                  <a:pt x="102335" y="2955156"/>
                </a:lnTo>
                <a:lnTo>
                  <a:pt x="62089" y="2942409"/>
                </a:lnTo>
                <a:lnTo>
                  <a:pt x="29659" y="2916917"/>
                </a:lnTo>
                <a:lnTo>
                  <a:pt x="7984" y="2881622"/>
                </a:lnTo>
                <a:lnTo>
                  <a:pt x="0" y="2839469"/>
                </a:lnTo>
                <a:lnTo>
                  <a:pt x="0" y="117005"/>
                </a:lnTo>
                <a:lnTo>
                  <a:pt x="907" y="102356"/>
                </a:lnTo>
                <a:lnTo>
                  <a:pt x="13647" y="62100"/>
                </a:lnTo>
                <a:lnTo>
                  <a:pt x="39130" y="29662"/>
                </a:lnTo>
                <a:lnTo>
                  <a:pt x="74416" y="7983"/>
                </a:lnTo>
                <a:lnTo>
                  <a:pt x="116567" y="0"/>
                </a:lnTo>
                <a:lnTo>
                  <a:pt x="3324809" y="0"/>
                </a:lnTo>
                <a:lnTo>
                  <a:pt x="3339454" y="907"/>
                </a:lnTo>
                <a:lnTo>
                  <a:pt x="3379708" y="13645"/>
                </a:lnTo>
                <a:lnTo>
                  <a:pt x="3412151" y="39123"/>
                </a:lnTo>
                <a:lnTo>
                  <a:pt x="3433841" y="74404"/>
                </a:lnTo>
                <a:lnTo>
                  <a:pt x="3441838" y="116550"/>
                </a:lnTo>
                <a:lnTo>
                  <a:pt x="3441839" y="2839046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45544" y="4170505"/>
            <a:ext cx="3441839" cy="2956064"/>
          </a:xfrm>
          <a:custGeom>
            <a:avLst/>
            <a:gdLst/>
            <a:ahLst/>
            <a:cxnLst/>
            <a:rect l="l" t="t" r="r" b="b"/>
            <a:pathLst>
              <a:path w="3441839" h="2956064">
                <a:moveTo>
                  <a:pt x="3441839" y="2839046"/>
                </a:moveTo>
                <a:lnTo>
                  <a:pt x="3433998" y="2881241"/>
                </a:lnTo>
                <a:lnTo>
                  <a:pt x="3412434" y="2916610"/>
                </a:lnTo>
                <a:lnTo>
                  <a:pt x="3380089" y="2942210"/>
                </a:lnTo>
                <a:lnTo>
                  <a:pt x="3339903" y="2955100"/>
                </a:lnTo>
                <a:lnTo>
                  <a:pt x="116979" y="2956064"/>
                </a:lnTo>
                <a:lnTo>
                  <a:pt x="102335" y="2955156"/>
                </a:lnTo>
                <a:lnTo>
                  <a:pt x="62089" y="2942409"/>
                </a:lnTo>
                <a:lnTo>
                  <a:pt x="29659" y="2916917"/>
                </a:lnTo>
                <a:lnTo>
                  <a:pt x="7984" y="2881622"/>
                </a:lnTo>
                <a:lnTo>
                  <a:pt x="0" y="2839469"/>
                </a:lnTo>
                <a:lnTo>
                  <a:pt x="0" y="117005"/>
                </a:lnTo>
                <a:lnTo>
                  <a:pt x="907" y="102356"/>
                </a:lnTo>
                <a:lnTo>
                  <a:pt x="13647" y="62100"/>
                </a:lnTo>
                <a:lnTo>
                  <a:pt x="39130" y="29662"/>
                </a:lnTo>
                <a:lnTo>
                  <a:pt x="74416" y="7983"/>
                </a:lnTo>
                <a:lnTo>
                  <a:pt x="116567" y="0"/>
                </a:lnTo>
                <a:lnTo>
                  <a:pt x="3324809" y="0"/>
                </a:lnTo>
                <a:lnTo>
                  <a:pt x="3339454" y="907"/>
                </a:lnTo>
                <a:lnTo>
                  <a:pt x="3379708" y="13645"/>
                </a:lnTo>
                <a:lnTo>
                  <a:pt x="3412151" y="39123"/>
                </a:lnTo>
                <a:lnTo>
                  <a:pt x="3433841" y="74404"/>
                </a:lnTo>
                <a:lnTo>
                  <a:pt x="3441838" y="116550"/>
                </a:lnTo>
                <a:lnTo>
                  <a:pt x="3441839" y="2839046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610833" y="3865670"/>
            <a:ext cx="800735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В1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55428" y="3865670"/>
            <a:ext cx="800735" cy="200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Секто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</a:t>
            </a:r>
            <a:r>
              <a:rPr sz="1200" spc="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200" spc="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В1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6521" y="4096678"/>
            <a:ext cx="148336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18100"/>
              </a:lnSpc>
            </a:pPr>
            <a:r>
              <a:rPr sz="12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при занимаемой площади до 4-х кв.м и наличии</a:t>
            </a:r>
            <a:endParaRPr sz="1200">
              <a:latin typeface="Elektra Light Pro"/>
              <a:cs typeface="Elektra Light Pro"/>
            </a:endParaRPr>
          </a:p>
          <a:p>
            <a:pPr marL="12700" marR="424815">
              <a:lnSpc>
                <a:spcPct val="118100"/>
              </a:lnSpc>
            </a:pPr>
            <a:r>
              <a:rPr sz="12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одного-двух консультантов</a:t>
            </a:r>
            <a:endParaRPr sz="12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33312" y="2306130"/>
            <a:ext cx="3302635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18100"/>
              </a:lnSpc>
            </a:pPr>
            <a:r>
              <a:rPr sz="12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Самым востребованным является сектор В1, который принимает на себя свыше 70% посетителей (в среднем по данным счетчиков 37% посетителей входят со стороны рынка, 40% со стороны ТК «</a:t>
            </a:r>
            <a:r>
              <a:rPr sz="1200" spc="-17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Г</a:t>
            </a:r>
            <a:r>
              <a:rPr sz="12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орбушка»)</a:t>
            </a:r>
            <a:endParaRPr sz="12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1805" y="3661321"/>
            <a:ext cx="4885588" cy="3465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2959" y="2419986"/>
            <a:ext cx="4404042" cy="4226394"/>
          </a:xfrm>
          <a:custGeom>
            <a:avLst/>
            <a:gdLst/>
            <a:ahLst/>
            <a:cxnLst/>
            <a:rect l="l" t="t" r="r" b="b"/>
            <a:pathLst>
              <a:path w="4404042" h="4226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4005541"/>
                </a:lnTo>
                <a:lnTo>
                  <a:pt x="6419" y="4058622"/>
                </a:lnTo>
                <a:lnTo>
                  <a:pt x="24654" y="4107046"/>
                </a:lnTo>
                <a:lnTo>
                  <a:pt x="53168" y="4149279"/>
                </a:lnTo>
                <a:lnTo>
                  <a:pt x="90426" y="4183789"/>
                </a:lnTo>
                <a:lnTo>
                  <a:pt x="134893" y="4209042"/>
                </a:lnTo>
                <a:lnTo>
                  <a:pt x="185033" y="4223504"/>
                </a:lnTo>
                <a:lnTo>
                  <a:pt x="220852" y="4226394"/>
                </a:lnTo>
                <a:lnTo>
                  <a:pt x="4183176" y="4226394"/>
                </a:lnTo>
                <a:lnTo>
                  <a:pt x="4236266" y="4219977"/>
                </a:lnTo>
                <a:lnTo>
                  <a:pt x="4284695" y="4201747"/>
                </a:lnTo>
                <a:lnTo>
                  <a:pt x="4326930" y="4173239"/>
                </a:lnTo>
                <a:lnTo>
                  <a:pt x="4361439" y="4135984"/>
                </a:lnTo>
                <a:lnTo>
                  <a:pt x="4386691" y="4091517"/>
                </a:lnTo>
                <a:lnTo>
                  <a:pt x="4401152" y="4041370"/>
                </a:lnTo>
                <a:lnTo>
                  <a:pt x="4404042" y="4005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0859" y="2299036"/>
            <a:ext cx="4404042" cy="4226394"/>
          </a:xfrm>
          <a:custGeom>
            <a:avLst/>
            <a:gdLst/>
            <a:ahLst/>
            <a:cxnLst/>
            <a:rect l="l" t="t" r="r" b="b"/>
            <a:pathLst>
              <a:path w="4404042" h="4226394">
                <a:moveTo>
                  <a:pt x="4404042" y="4005541"/>
                </a:moveTo>
                <a:lnTo>
                  <a:pt x="4397625" y="4058622"/>
                </a:lnTo>
                <a:lnTo>
                  <a:pt x="4379397" y="4107046"/>
                </a:lnTo>
                <a:lnTo>
                  <a:pt x="4350889" y="4149279"/>
                </a:lnTo>
                <a:lnTo>
                  <a:pt x="4313634" y="4183789"/>
                </a:lnTo>
                <a:lnTo>
                  <a:pt x="4269164" y="4209042"/>
                </a:lnTo>
                <a:lnTo>
                  <a:pt x="4219012" y="4223504"/>
                </a:lnTo>
                <a:lnTo>
                  <a:pt x="4183176" y="4226394"/>
                </a:lnTo>
                <a:lnTo>
                  <a:pt x="220852" y="4226394"/>
                </a:lnTo>
                <a:lnTo>
                  <a:pt x="167784" y="4219977"/>
                </a:lnTo>
                <a:lnTo>
                  <a:pt x="119365" y="4201747"/>
                </a:lnTo>
                <a:lnTo>
                  <a:pt x="77130" y="4173239"/>
                </a:lnTo>
                <a:lnTo>
                  <a:pt x="42616" y="4135984"/>
                </a:lnTo>
                <a:lnTo>
                  <a:pt x="17357" y="4091517"/>
                </a:lnTo>
                <a:lnTo>
                  <a:pt x="2891" y="4041370"/>
                </a:lnTo>
                <a:lnTo>
                  <a:pt x="0" y="4005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4005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23678" y="3046944"/>
            <a:ext cx="3266875" cy="1042455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1285" y="737469"/>
                </a:lnTo>
                <a:lnTo>
                  <a:pt x="12147" y="778615"/>
                </a:lnTo>
                <a:lnTo>
                  <a:pt x="32585" y="814831"/>
                </a:lnTo>
                <a:lnTo>
                  <a:pt x="61132" y="844656"/>
                </a:lnTo>
                <a:lnTo>
                  <a:pt x="96324" y="866626"/>
                </a:lnTo>
                <a:lnTo>
                  <a:pt x="136695" y="879281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5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23081" y="2709275"/>
            <a:ext cx="30587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Дополнительный промо-персонал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28042" y="3168448"/>
            <a:ext cx="136779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540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5700" y="3240583"/>
            <a:ext cx="1256176" cy="5943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461009">
              <a:lnSpc>
                <a:spcPts val="154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день</a:t>
            </a:r>
            <a:endParaRPr sz="1500" dirty="0">
              <a:latin typeface="Elektra Light Pro"/>
              <a:cs typeface="Elektra Light Pro"/>
            </a:endParaRPr>
          </a:p>
          <a:p>
            <a:pPr marL="12700">
              <a:lnSpc>
                <a:spcPts val="1455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за человека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87178" y="5056276"/>
            <a:ext cx="3266875" cy="1014324"/>
          </a:xfrm>
          <a:custGeom>
            <a:avLst/>
            <a:gdLst/>
            <a:ahLst/>
            <a:cxnLst/>
            <a:rect l="l" t="t" r="r" b="b"/>
            <a:pathLst>
              <a:path w="3266875" h="881819">
                <a:moveTo>
                  <a:pt x="3266829" y="0"/>
                </a:moveTo>
                <a:lnTo>
                  <a:pt x="0" y="0"/>
                </a:lnTo>
                <a:lnTo>
                  <a:pt x="45" y="722909"/>
                </a:lnTo>
                <a:lnTo>
                  <a:pt x="7390" y="765374"/>
                </a:lnTo>
                <a:lnTo>
                  <a:pt x="24799" y="803396"/>
                </a:lnTo>
                <a:lnTo>
                  <a:pt x="50805" y="835513"/>
                </a:lnTo>
                <a:lnTo>
                  <a:pt x="83945" y="860264"/>
                </a:lnTo>
                <a:lnTo>
                  <a:pt x="122753" y="876187"/>
                </a:lnTo>
                <a:lnTo>
                  <a:pt x="165764" y="881819"/>
                </a:lnTo>
                <a:lnTo>
                  <a:pt x="3107972" y="881674"/>
                </a:lnTo>
                <a:lnTo>
                  <a:pt x="3150440" y="874326"/>
                </a:lnTo>
                <a:lnTo>
                  <a:pt x="3188462" y="856920"/>
                </a:lnTo>
                <a:lnTo>
                  <a:pt x="3220576" y="830918"/>
                </a:lnTo>
                <a:lnTo>
                  <a:pt x="3245324" y="797780"/>
                </a:lnTo>
                <a:lnTo>
                  <a:pt x="3261244" y="758968"/>
                </a:lnTo>
                <a:lnTo>
                  <a:pt x="3266875" y="715944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86581" y="4533183"/>
            <a:ext cx="241554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Работа промо-персонала без оборудования (стойки)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1542" y="5177776"/>
            <a:ext cx="136779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540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9200" y="5249912"/>
            <a:ext cx="1284350" cy="5943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461009">
              <a:lnSpc>
                <a:spcPts val="1540"/>
              </a:lnSpc>
            </a:pPr>
            <a:r>
              <a:rPr sz="1500" dirty="0" err="1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</a:t>
            </a:r>
            <a:r>
              <a:rPr lang="ru-RU"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й</a:t>
            </a: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в день</a:t>
            </a:r>
            <a:endParaRPr sz="1500" dirty="0">
              <a:latin typeface="Elektra Light Pro"/>
              <a:cs typeface="Elektra Light Pro"/>
            </a:endParaRPr>
          </a:p>
          <a:p>
            <a:pPr marL="12700">
              <a:lnSpc>
                <a:spcPts val="1455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за человека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2959" y="1173661"/>
            <a:ext cx="8435774" cy="881795"/>
          </a:xfrm>
          <a:custGeom>
            <a:avLst/>
            <a:gdLst/>
            <a:ahLst/>
            <a:cxnLst/>
            <a:rect l="l" t="t" r="r" b="b"/>
            <a:pathLst>
              <a:path w="8435774" h="881795">
                <a:moveTo>
                  <a:pt x="8269985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8435774" y="881795"/>
                </a:lnTo>
                <a:lnTo>
                  <a:pt x="8435728" y="158889"/>
                </a:lnTo>
                <a:lnTo>
                  <a:pt x="8428377" y="116429"/>
                </a:lnTo>
                <a:lnTo>
                  <a:pt x="8410962" y="78411"/>
                </a:lnTo>
                <a:lnTo>
                  <a:pt x="8384949" y="46298"/>
                </a:lnTo>
                <a:lnTo>
                  <a:pt x="8351805" y="21551"/>
                </a:lnTo>
                <a:lnTo>
                  <a:pt x="8312995" y="5631"/>
                </a:lnTo>
                <a:lnTo>
                  <a:pt x="826998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12734" y="2049322"/>
            <a:ext cx="378167" cy="3422319"/>
          </a:xfrm>
          <a:custGeom>
            <a:avLst/>
            <a:gdLst/>
            <a:ahLst/>
            <a:cxnLst/>
            <a:rect l="l" t="t" r="r" b="b"/>
            <a:pathLst>
              <a:path w="378167" h="3422319">
                <a:moveTo>
                  <a:pt x="0" y="0"/>
                </a:moveTo>
                <a:lnTo>
                  <a:pt x="378167" y="3422319"/>
                </a:lnTo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362611" y="5470504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806" rIns="0" bIns="0" rtlCol="0">
            <a:noAutofit/>
          </a:bodyPr>
          <a:lstStyle/>
          <a:p>
            <a:pPr marL="61594">
              <a:lnSpc>
                <a:spcPct val="100000"/>
              </a:lnSpc>
            </a:pP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Места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для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проведения</a:t>
            </a:r>
            <a:r>
              <a:rPr sz="265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5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промо-мероприятий</a:t>
            </a:r>
            <a:endParaRPr sz="265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02786" y="3662175"/>
            <a:ext cx="4884610" cy="3464394"/>
          </a:xfrm>
          <a:custGeom>
            <a:avLst/>
            <a:gdLst/>
            <a:ahLst/>
            <a:cxnLst/>
            <a:rect l="l" t="t" r="r" b="b"/>
            <a:pathLst>
              <a:path w="4884610" h="3464394">
                <a:moveTo>
                  <a:pt x="4884610" y="3327247"/>
                </a:moveTo>
                <a:lnTo>
                  <a:pt x="4877857" y="3369862"/>
                </a:lnTo>
                <a:lnTo>
                  <a:pt x="4859027" y="3407020"/>
                </a:lnTo>
                <a:lnTo>
                  <a:pt x="4830262" y="3436580"/>
                </a:lnTo>
                <a:lnTo>
                  <a:pt x="4793705" y="3456400"/>
                </a:lnTo>
                <a:lnTo>
                  <a:pt x="4751496" y="3464336"/>
                </a:lnTo>
                <a:lnTo>
                  <a:pt x="137096" y="3464394"/>
                </a:lnTo>
                <a:lnTo>
                  <a:pt x="122417" y="3463617"/>
                </a:lnTo>
                <a:lnTo>
                  <a:pt x="81388" y="3452597"/>
                </a:lnTo>
                <a:lnTo>
                  <a:pt x="46533" y="3430210"/>
                </a:lnTo>
                <a:lnTo>
                  <a:pt x="19995" y="3398599"/>
                </a:lnTo>
                <a:lnTo>
                  <a:pt x="3912" y="3359908"/>
                </a:lnTo>
                <a:lnTo>
                  <a:pt x="0" y="137121"/>
                </a:lnTo>
                <a:lnTo>
                  <a:pt x="776" y="122439"/>
                </a:lnTo>
                <a:lnTo>
                  <a:pt x="11792" y="81399"/>
                </a:lnTo>
                <a:lnTo>
                  <a:pt x="34172" y="46536"/>
                </a:lnTo>
                <a:lnTo>
                  <a:pt x="65775" y="19992"/>
                </a:lnTo>
                <a:lnTo>
                  <a:pt x="104459" y="3909"/>
                </a:lnTo>
                <a:lnTo>
                  <a:pt x="4747463" y="0"/>
                </a:lnTo>
                <a:lnTo>
                  <a:pt x="4762143" y="776"/>
                </a:lnTo>
                <a:lnTo>
                  <a:pt x="4803180" y="11791"/>
                </a:lnTo>
                <a:lnTo>
                  <a:pt x="4838046" y="34167"/>
                </a:lnTo>
                <a:lnTo>
                  <a:pt x="4864597" y="65766"/>
                </a:lnTo>
                <a:lnTo>
                  <a:pt x="4880691" y="104445"/>
                </a:lnTo>
                <a:lnTo>
                  <a:pt x="4884610" y="3327247"/>
                </a:lnTo>
                <a:close/>
              </a:path>
            </a:pathLst>
          </a:custGeom>
          <a:ln w="12700">
            <a:solidFill>
              <a:srgbClr val="6C69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333305" y="2306039"/>
            <a:ext cx="3093085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795655">
              <a:lnSpc>
                <a:spcPct val="118100"/>
              </a:lnSpc>
            </a:pPr>
            <a:r>
              <a:rPr sz="12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Договор заключается на любое количество дней.</a:t>
            </a:r>
            <a:endParaRPr sz="1200">
              <a:latin typeface="Elektra Light Pro"/>
              <a:cs typeface="Elektra Light Pro"/>
            </a:endParaRPr>
          </a:p>
          <a:p>
            <a:pPr marL="12700" marR="12700">
              <a:lnSpc>
                <a:spcPct val="118100"/>
              </a:lnSpc>
            </a:pPr>
            <a:r>
              <a:rPr sz="12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Если занимаемая площадь свыше 4-х кв.м. стоимость пересчитывается пропорционально.</a:t>
            </a:r>
            <a:endParaRPr sz="12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0750" y="2717800"/>
            <a:ext cx="8544069" cy="746075"/>
          </a:xfrm>
        </p:spPr>
        <p:txBody>
          <a:bodyPr/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47" y="4165600"/>
            <a:ext cx="8975970" cy="340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494</Words>
  <Application>Microsoft Office PowerPoint</Application>
  <PresentationFormat>Произвольный</PresentationFormat>
  <Paragraphs>138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Напольные стикеры</vt:lpstr>
      <vt:lpstr>Презентация PowerPoint</vt:lpstr>
      <vt:lpstr>Виниловые баннеры</vt:lpstr>
      <vt:lpstr>Информационная стойка</vt:lpstr>
      <vt:lpstr>Светорые и несветовые короба, пластиковые фризы и др. по вашим размерам</vt:lpstr>
      <vt:lpstr>Видео-ролик</vt:lpstr>
      <vt:lpstr>Места для проведения промо-мероприятий</vt:lpstr>
      <vt:lpstr>Места для проведения промо-мероприятий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презентация_внутр</dc:title>
  <dc:creator>Галицкая Татьяна Викторовна</dc:creator>
  <cp:lastModifiedBy>Николаева Ирина Владимировна</cp:lastModifiedBy>
  <cp:revision>6</cp:revision>
  <dcterms:created xsi:type="dcterms:W3CDTF">2013-05-24T16:06:02Z</dcterms:created>
  <dcterms:modified xsi:type="dcterms:W3CDTF">2014-04-17T05:38:12Z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2013-05-14T00:00:00Z</vt:filetime>
  </property>
  <property fmtid="{D5CDD505-2E9C-101B-9397-08002B2CF9AE}" pid="3" name="LastSaved">
    <vt:filetime>2013-05-24T00:00:00Z</vt:filetime>
  </property>
</Properties>
</file>