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680700" cy="7569200"/>
  <p:notesSz cx="10680700" cy="7569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16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ds.can\ru$\usersdata\MarketDept\ru-ma-24\My%20Documents\&#1050;&#1086;&#1087;&#1080;&#1103;%20&#1043;&#1080;&#1089;&#1090;&#1086;&#1075;&#1088;&#1072;&#1084;&#1084;&#1072;%20&#1087;&#1086;%20&#1075;&#1086;&#1076;&#1072;&#1084;_&#1089;&#1074;&#1086;&#1076;&#1085;&#1072;&#1103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7.6904542337613208E-2"/>
          <c:y val="2.1965246491886393E-2"/>
          <c:w val="0.92309545766238699"/>
          <c:h val="0.905861366877603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Лист1!$B$1:$M$1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Лист1!$B$2:$M$2</c:f>
              <c:numCache>
                <c:formatCode>#,##0</c:formatCode>
                <c:ptCount val="12"/>
                <c:pt idx="0">
                  <c:v>1404600</c:v>
                </c:pt>
                <c:pt idx="1">
                  <c:v>1327193</c:v>
                </c:pt>
                <c:pt idx="2">
                  <c:v>1404800</c:v>
                </c:pt>
                <c:pt idx="3">
                  <c:v>1260825</c:v>
                </c:pt>
                <c:pt idx="4">
                  <c:v>1290634</c:v>
                </c:pt>
                <c:pt idx="5">
                  <c:v>1269609</c:v>
                </c:pt>
                <c:pt idx="6">
                  <c:v>1303913</c:v>
                </c:pt>
                <c:pt idx="7">
                  <c:v>1331278</c:v>
                </c:pt>
                <c:pt idx="8">
                  <c:v>1265948</c:v>
                </c:pt>
                <c:pt idx="9">
                  <c:v>1294825</c:v>
                </c:pt>
                <c:pt idx="10">
                  <c:v>1247783</c:v>
                </c:pt>
                <c:pt idx="11">
                  <c:v>1404633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Лист1!$B$1:$M$1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Лист1!$B$3:$M$3</c:f>
              <c:numCache>
                <c:formatCode>General</c:formatCode>
                <c:ptCount val="12"/>
                <c:pt idx="0" formatCode="#,##0">
                  <c:v>1272666</c:v>
                </c:pt>
                <c:pt idx="1">
                  <c:v>1203846</c:v>
                </c:pt>
                <c:pt idx="2">
                  <c:v>1324828</c:v>
                </c:pt>
                <c:pt idx="3">
                  <c:v>1239643</c:v>
                </c:pt>
                <c:pt idx="4">
                  <c:v>1240637</c:v>
                </c:pt>
                <c:pt idx="5">
                  <c:v>1226503</c:v>
                </c:pt>
                <c:pt idx="6">
                  <c:v>1172918</c:v>
                </c:pt>
                <c:pt idx="7">
                  <c:v>1055470</c:v>
                </c:pt>
                <c:pt idx="8" formatCode="#,##0">
                  <c:v>951023</c:v>
                </c:pt>
                <c:pt idx="9">
                  <c:v>1303878</c:v>
                </c:pt>
                <c:pt idx="10">
                  <c:v>1266058</c:v>
                </c:pt>
                <c:pt idx="11">
                  <c:v>1447547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Лист1!$B$1:$M$1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Лист1!$B$4:$M$4</c:f>
              <c:numCache>
                <c:formatCode>General</c:formatCode>
                <c:ptCount val="12"/>
                <c:pt idx="0">
                  <c:v>1308856</c:v>
                </c:pt>
                <c:pt idx="1">
                  <c:v>1253846</c:v>
                </c:pt>
                <c:pt idx="2">
                  <c:v>1313846</c:v>
                </c:pt>
                <c:pt idx="3">
                  <c:v>1270643</c:v>
                </c:pt>
                <c:pt idx="4">
                  <c:v>1310637</c:v>
                </c:pt>
                <c:pt idx="5">
                  <c:v>1250503</c:v>
                </c:pt>
                <c:pt idx="6">
                  <c:v>1290918</c:v>
                </c:pt>
                <c:pt idx="7">
                  <c:v>1290918</c:v>
                </c:pt>
                <c:pt idx="8">
                  <c:v>1300918</c:v>
                </c:pt>
                <c:pt idx="9">
                  <c:v>1340918</c:v>
                </c:pt>
                <c:pt idx="10" formatCode="#,##0">
                  <c:v>1311959</c:v>
                </c:pt>
                <c:pt idx="11" formatCode="#,##0">
                  <c:v>1460633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Лист1!$B$1:$M$1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Лист1!$B$5:$M$5</c:f>
              <c:numCache>
                <c:formatCode>General</c:formatCode>
                <c:ptCount val="12"/>
                <c:pt idx="0">
                  <c:v>1310856</c:v>
                </c:pt>
                <c:pt idx="1">
                  <c:v>1297901</c:v>
                </c:pt>
                <c:pt idx="2">
                  <c:v>1378891</c:v>
                </c:pt>
                <c:pt idx="3">
                  <c:v>1281159</c:v>
                </c:pt>
                <c:pt idx="4">
                  <c:v>1358812</c:v>
                </c:pt>
                <c:pt idx="5">
                  <c:v>1250773</c:v>
                </c:pt>
                <c:pt idx="6">
                  <c:v>1300014</c:v>
                </c:pt>
                <c:pt idx="7">
                  <c:v>1332100</c:v>
                </c:pt>
                <c:pt idx="8">
                  <c:v>1301633</c:v>
                </c:pt>
                <c:pt idx="9">
                  <c:v>1478988</c:v>
                </c:pt>
                <c:pt idx="10">
                  <c:v>1502344</c:v>
                </c:pt>
                <c:pt idx="11">
                  <c:v>1568944</c:v>
                </c:pt>
              </c:numCache>
            </c:numRef>
          </c:val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Лист1!$B$1:$M$1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Лист1!$B$6:$M$6</c:f>
              <c:numCache>
                <c:formatCode>General</c:formatCode>
                <c:ptCount val="12"/>
                <c:pt idx="0">
                  <c:v>1310800</c:v>
                </c:pt>
                <c:pt idx="1">
                  <c:v>1297901</c:v>
                </c:pt>
                <c:pt idx="2">
                  <c:v>1378988</c:v>
                </c:pt>
                <c:pt idx="3">
                  <c:v>1281155</c:v>
                </c:pt>
                <c:pt idx="4">
                  <c:v>1358812</c:v>
                </c:pt>
                <c:pt idx="5">
                  <c:v>1250793</c:v>
                </c:pt>
                <c:pt idx="6">
                  <c:v>1300010</c:v>
                </c:pt>
              </c:numCache>
            </c:numRef>
          </c:val>
        </c:ser>
        <c:dLbls/>
        <c:shape val="box"/>
        <c:axId val="85350656"/>
        <c:axId val="88368256"/>
        <c:axId val="0"/>
      </c:bar3DChart>
      <c:catAx>
        <c:axId val="85350656"/>
        <c:scaling>
          <c:orientation val="minMax"/>
        </c:scaling>
        <c:axPos val="b"/>
        <c:numFmt formatCode="General" sourceLinked="1"/>
        <c:tickLblPos val="nextTo"/>
        <c:crossAx val="88368256"/>
        <c:crosses val="autoZero"/>
        <c:auto val="1"/>
        <c:lblAlgn val="ctr"/>
        <c:lblOffset val="100"/>
      </c:catAx>
      <c:valAx>
        <c:axId val="88368256"/>
        <c:scaling>
          <c:orientation val="minMax"/>
        </c:scaling>
        <c:axPos val="l"/>
        <c:majorGridlines/>
        <c:numFmt formatCode="#,##0" sourceLinked="1"/>
        <c:tickLblPos val="nextTo"/>
        <c:crossAx val="85350656"/>
        <c:crosses val="autoZero"/>
        <c:crossBetween val="between"/>
      </c:valAx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>
          <a:noFill/>
        </a:ln>
      </c:spPr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0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8/8/2013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8/8/2013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8/8/2013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928469"/>
            <a:ext cx="10692003" cy="5631573"/>
          </a:xfrm>
          <a:custGeom>
            <a:avLst/>
            <a:gdLst/>
            <a:ahLst/>
            <a:cxnLst/>
            <a:rect l="l" t="t" r="r" b="b"/>
            <a:pathLst>
              <a:path w="10692003" h="5631573">
                <a:moveTo>
                  <a:pt x="0" y="5631573"/>
                </a:moveTo>
                <a:lnTo>
                  <a:pt x="10692003" y="5631573"/>
                </a:lnTo>
                <a:lnTo>
                  <a:pt x="10692003" y="0"/>
                </a:lnTo>
                <a:lnTo>
                  <a:pt x="0" y="0"/>
                </a:lnTo>
                <a:lnTo>
                  <a:pt x="0" y="563157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4030" y="1189777"/>
            <a:ext cx="8544069" cy="60822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06" y="1740916"/>
            <a:ext cx="962291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39529" y="6110275"/>
            <a:ext cx="648525" cy="246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3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4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4693" y="3168437"/>
            <a:ext cx="231292" cy="411594"/>
          </a:xfrm>
          <a:custGeom>
            <a:avLst/>
            <a:gdLst/>
            <a:ahLst/>
            <a:cxnLst/>
            <a:rect l="l" t="t" r="r" b="b"/>
            <a:pathLst>
              <a:path w="231292" h="411594">
                <a:moveTo>
                  <a:pt x="231292" y="86690"/>
                </a:moveTo>
                <a:lnTo>
                  <a:pt x="122923" y="86690"/>
                </a:lnTo>
                <a:lnTo>
                  <a:pt x="14516" y="411594"/>
                </a:lnTo>
                <a:lnTo>
                  <a:pt x="122694" y="411594"/>
                </a:lnTo>
                <a:lnTo>
                  <a:pt x="231292" y="86690"/>
                </a:lnTo>
                <a:close/>
              </a:path>
              <a:path w="231292" h="411594">
                <a:moveTo>
                  <a:pt x="383463" y="0"/>
                </a:moveTo>
                <a:lnTo>
                  <a:pt x="29044" y="0"/>
                </a:lnTo>
                <a:lnTo>
                  <a:pt x="0" y="86690"/>
                </a:lnTo>
                <a:lnTo>
                  <a:pt x="354279" y="86690"/>
                </a:lnTo>
                <a:lnTo>
                  <a:pt x="38346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93550" y="3157801"/>
            <a:ext cx="424409" cy="433010"/>
          </a:xfrm>
          <a:custGeom>
            <a:avLst/>
            <a:gdLst/>
            <a:ahLst/>
            <a:cxnLst/>
            <a:rect l="l" t="t" r="r" b="b"/>
            <a:pathLst>
              <a:path w="424409" h="433010">
                <a:moveTo>
                  <a:pt x="277341" y="0"/>
                </a:moveTo>
                <a:lnTo>
                  <a:pt x="228074" y="6040"/>
                </a:lnTo>
                <a:lnTo>
                  <a:pt x="191511" y="17187"/>
                </a:lnTo>
                <a:lnTo>
                  <a:pt x="154684" y="34745"/>
                </a:lnTo>
                <a:lnTo>
                  <a:pt x="122856" y="56453"/>
                </a:lnTo>
                <a:lnTo>
                  <a:pt x="87221" y="91155"/>
                </a:lnTo>
                <a:lnTo>
                  <a:pt x="57029" y="131468"/>
                </a:lnTo>
                <a:lnTo>
                  <a:pt x="38017" y="165736"/>
                </a:lnTo>
                <a:lnTo>
                  <a:pt x="19074" y="211536"/>
                </a:lnTo>
                <a:lnTo>
                  <a:pt x="8049" y="250119"/>
                </a:lnTo>
                <a:lnTo>
                  <a:pt x="257" y="301253"/>
                </a:lnTo>
                <a:lnTo>
                  <a:pt x="0" y="316304"/>
                </a:lnTo>
                <a:lnTo>
                  <a:pt x="880" y="330442"/>
                </a:lnTo>
                <a:lnTo>
                  <a:pt x="10370" y="367378"/>
                </a:lnTo>
                <a:lnTo>
                  <a:pt x="39084" y="403849"/>
                </a:lnTo>
                <a:lnTo>
                  <a:pt x="86276" y="425724"/>
                </a:lnTo>
                <a:lnTo>
                  <a:pt x="133879" y="432556"/>
                </a:lnTo>
                <a:lnTo>
                  <a:pt x="152084" y="433010"/>
                </a:lnTo>
                <a:lnTo>
                  <a:pt x="163947" y="432592"/>
                </a:lnTo>
                <a:lnTo>
                  <a:pt x="211945" y="424602"/>
                </a:lnTo>
                <a:lnTo>
                  <a:pt x="249139" y="411667"/>
                </a:lnTo>
                <a:lnTo>
                  <a:pt x="285348" y="393525"/>
                </a:lnTo>
                <a:lnTo>
                  <a:pt x="324538" y="363591"/>
                </a:lnTo>
                <a:lnTo>
                  <a:pt x="341844" y="345805"/>
                </a:lnTo>
                <a:lnTo>
                  <a:pt x="167325" y="345805"/>
                </a:lnTo>
                <a:lnTo>
                  <a:pt x="152239" y="343476"/>
                </a:lnTo>
                <a:lnTo>
                  <a:pt x="114798" y="314244"/>
                </a:lnTo>
                <a:lnTo>
                  <a:pt x="109875" y="287459"/>
                </a:lnTo>
                <a:lnTo>
                  <a:pt x="110876" y="270970"/>
                </a:lnTo>
                <a:lnTo>
                  <a:pt x="112764" y="258585"/>
                </a:lnTo>
                <a:lnTo>
                  <a:pt x="115460" y="245924"/>
                </a:lnTo>
                <a:lnTo>
                  <a:pt x="397832" y="245924"/>
                </a:lnTo>
                <a:lnTo>
                  <a:pt x="406480" y="221937"/>
                </a:lnTo>
                <a:lnTo>
                  <a:pt x="410218" y="209775"/>
                </a:lnTo>
                <a:lnTo>
                  <a:pt x="413572" y="197640"/>
                </a:lnTo>
                <a:lnTo>
                  <a:pt x="416539" y="185443"/>
                </a:lnTo>
                <a:lnTo>
                  <a:pt x="418652" y="175324"/>
                </a:lnTo>
                <a:lnTo>
                  <a:pt x="289818" y="175324"/>
                </a:lnTo>
                <a:lnTo>
                  <a:pt x="123920" y="171013"/>
                </a:lnTo>
                <a:lnTo>
                  <a:pt x="147679" y="132323"/>
                </a:lnTo>
                <a:lnTo>
                  <a:pt x="176540" y="105844"/>
                </a:lnTo>
                <a:lnTo>
                  <a:pt x="223113" y="89546"/>
                </a:lnTo>
                <a:lnTo>
                  <a:pt x="236223" y="88868"/>
                </a:lnTo>
                <a:lnTo>
                  <a:pt x="420384" y="88868"/>
                </a:lnTo>
                <a:lnTo>
                  <a:pt x="419546" y="85096"/>
                </a:lnTo>
                <a:lnTo>
                  <a:pt x="404866" y="49866"/>
                </a:lnTo>
                <a:lnTo>
                  <a:pt x="367107" y="16762"/>
                </a:lnTo>
                <a:lnTo>
                  <a:pt x="320403" y="2619"/>
                </a:lnTo>
                <a:lnTo>
                  <a:pt x="293094" y="245"/>
                </a:lnTo>
                <a:lnTo>
                  <a:pt x="277341" y="0"/>
                </a:lnTo>
                <a:close/>
              </a:path>
              <a:path w="424409" h="433010">
                <a:moveTo>
                  <a:pt x="374807" y="301448"/>
                </a:moveTo>
                <a:lnTo>
                  <a:pt x="260265" y="306364"/>
                </a:lnTo>
                <a:lnTo>
                  <a:pt x="253092" y="314868"/>
                </a:lnTo>
                <a:lnTo>
                  <a:pt x="244136" y="322813"/>
                </a:lnTo>
                <a:lnTo>
                  <a:pt x="208366" y="341542"/>
                </a:lnTo>
                <a:lnTo>
                  <a:pt x="167325" y="345805"/>
                </a:lnTo>
                <a:lnTo>
                  <a:pt x="341844" y="345805"/>
                </a:lnTo>
                <a:lnTo>
                  <a:pt x="342427" y="345176"/>
                </a:lnTo>
                <a:lnTo>
                  <a:pt x="350946" y="335106"/>
                </a:lnTo>
                <a:lnTo>
                  <a:pt x="359182" y="324462"/>
                </a:lnTo>
                <a:lnTo>
                  <a:pt x="367136" y="313243"/>
                </a:lnTo>
                <a:lnTo>
                  <a:pt x="374807" y="301448"/>
                </a:lnTo>
                <a:close/>
              </a:path>
              <a:path w="424409" h="433010">
                <a:moveTo>
                  <a:pt x="420384" y="88868"/>
                </a:moveTo>
                <a:lnTo>
                  <a:pt x="236223" y="88868"/>
                </a:lnTo>
                <a:lnTo>
                  <a:pt x="249050" y="90064"/>
                </a:lnTo>
                <a:lnTo>
                  <a:pt x="260942" y="93569"/>
                </a:lnTo>
                <a:lnTo>
                  <a:pt x="292255" y="129428"/>
                </a:lnTo>
                <a:lnTo>
                  <a:pt x="293515" y="142322"/>
                </a:lnTo>
                <a:lnTo>
                  <a:pt x="293513" y="143863"/>
                </a:lnTo>
                <a:lnTo>
                  <a:pt x="292688" y="158357"/>
                </a:lnTo>
                <a:lnTo>
                  <a:pt x="291774" y="165736"/>
                </a:lnTo>
                <a:lnTo>
                  <a:pt x="290796" y="171311"/>
                </a:lnTo>
                <a:lnTo>
                  <a:pt x="289818" y="175324"/>
                </a:lnTo>
                <a:lnTo>
                  <a:pt x="418652" y="175324"/>
                </a:lnTo>
                <a:lnTo>
                  <a:pt x="424172" y="134229"/>
                </a:lnTo>
                <a:lnTo>
                  <a:pt x="424409" y="122139"/>
                </a:lnTo>
                <a:lnTo>
                  <a:pt x="424404" y="121015"/>
                </a:lnTo>
                <a:lnTo>
                  <a:pt x="423780" y="108998"/>
                </a:lnTo>
                <a:lnTo>
                  <a:pt x="422175" y="96934"/>
                </a:lnTo>
                <a:lnTo>
                  <a:pt x="420384" y="88868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6695" y="3168437"/>
            <a:ext cx="540143" cy="411594"/>
          </a:xfrm>
          <a:custGeom>
            <a:avLst/>
            <a:gdLst/>
            <a:ahLst/>
            <a:cxnLst/>
            <a:rect l="l" t="t" r="r" b="b"/>
            <a:pathLst>
              <a:path w="540143" h="411594">
                <a:moveTo>
                  <a:pt x="274789" y="0"/>
                </a:moveTo>
                <a:lnTo>
                  <a:pt x="143294" y="0"/>
                </a:lnTo>
                <a:lnTo>
                  <a:pt x="210553" y="201917"/>
                </a:lnTo>
                <a:lnTo>
                  <a:pt x="0" y="411594"/>
                </a:lnTo>
                <a:lnTo>
                  <a:pt x="130810" y="411594"/>
                </a:lnTo>
                <a:lnTo>
                  <a:pt x="243420" y="287947"/>
                </a:lnTo>
                <a:lnTo>
                  <a:pt x="366097" y="287947"/>
                </a:lnTo>
                <a:lnTo>
                  <a:pt x="337578" y="201917"/>
                </a:lnTo>
                <a:lnTo>
                  <a:pt x="419705" y="120053"/>
                </a:lnTo>
                <a:lnTo>
                  <a:pt x="304419" y="120053"/>
                </a:lnTo>
                <a:lnTo>
                  <a:pt x="274789" y="0"/>
                </a:lnTo>
                <a:close/>
              </a:path>
              <a:path w="540143" h="411594">
                <a:moveTo>
                  <a:pt x="366097" y="287947"/>
                </a:moveTo>
                <a:lnTo>
                  <a:pt x="243420" y="287947"/>
                </a:lnTo>
                <a:lnTo>
                  <a:pt x="273202" y="411594"/>
                </a:lnTo>
                <a:lnTo>
                  <a:pt x="407085" y="411594"/>
                </a:lnTo>
                <a:lnTo>
                  <a:pt x="366097" y="287947"/>
                </a:lnTo>
                <a:close/>
              </a:path>
              <a:path w="540143" h="411594">
                <a:moveTo>
                  <a:pt x="540143" y="0"/>
                </a:moveTo>
                <a:lnTo>
                  <a:pt x="412419" y="0"/>
                </a:lnTo>
                <a:lnTo>
                  <a:pt x="304419" y="120053"/>
                </a:lnTo>
                <a:lnTo>
                  <a:pt x="419705" y="120053"/>
                </a:lnTo>
                <a:lnTo>
                  <a:pt x="54014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47037" y="3168437"/>
            <a:ext cx="508406" cy="411594"/>
          </a:xfrm>
          <a:custGeom>
            <a:avLst/>
            <a:gdLst/>
            <a:ahLst/>
            <a:cxnLst/>
            <a:rect l="l" t="t" r="r" b="b"/>
            <a:pathLst>
              <a:path w="508406" h="411594">
                <a:moveTo>
                  <a:pt x="245973" y="0"/>
                </a:moveTo>
                <a:lnTo>
                  <a:pt x="137807" y="0"/>
                </a:lnTo>
                <a:lnTo>
                  <a:pt x="0" y="411594"/>
                </a:lnTo>
                <a:lnTo>
                  <a:pt x="108483" y="411594"/>
                </a:lnTo>
                <a:lnTo>
                  <a:pt x="162991" y="249199"/>
                </a:lnTo>
                <a:lnTo>
                  <a:pt x="425024" y="249199"/>
                </a:lnTo>
                <a:lnTo>
                  <a:pt x="454043" y="162471"/>
                </a:lnTo>
                <a:lnTo>
                  <a:pt x="191439" y="162471"/>
                </a:lnTo>
                <a:lnTo>
                  <a:pt x="245973" y="0"/>
                </a:lnTo>
                <a:close/>
              </a:path>
              <a:path w="508406" h="411594">
                <a:moveTo>
                  <a:pt x="425024" y="249199"/>
                </a:moveTo>
                <a:lnTo>
                  <a:pt x="317055" y="249199"/>
                </a:lnTo>
                <a:lnTo>
                  <a:pt x="262445" y="411594"/>
                </a:lnTo>
                <a:lnTo>
                  <a:pt x="370687" y="411594"/>
                </a:lnTo>
                <a:lnTo>
                  <a:pt x="425024" y="249199"/>
                </a:lnTo>
                <a:close/>
              </a:path>
              <a:path w="508406" h="411594">
                <a:moveTo>
                  <a:pt x="508406" y="0"/>
                </a:moveTo>
                <a:lnTo>
                  <a:pt x="400011" y="0"/>
                </a:lnTo>
                <a:lnTo>
                  <a:pt x="345414" y="162471"/>
                </a:lnTo>
                <a:lnTo>
                  <a:pt x="454043" y="162471"/>
                </a:lnTo>
                <a:lnTo>
                  <a:pt x="508406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47155" y="3157647"/>
            <a:ext cx="451257" cy="433175"/>
          </a:xfrm>
          <a:custGeom>
            <a:avLst/>
            <a:gdLst/>
            <a:ahLst/>
            <a:cxnLst/>
            <a:rect l="l" t="t" r="r" b="b"/>
            <a:pathLst>
              <a:path w="451257" h="433175">
                <a:moveTo>
                  <a:pt x="296030" y="0"/>
                </a:moveTo>
                <a:lnTo>
                  <a:pt x="247680" y="4798"/>
                </a:lnTo>
                <a:lnTo>
                  <a:pt x="208208" y="14892"/>
                </a:lnTo>
                <a:lnTo>
                  <a:pt x="163560" y="34439"/>
                </a:lnTo>
                <a:lnTo>
                  <a:pt x="128906" y="56186"/>
                </a:lnTo>
                <a:lnTo>
                  <a:pt x="93574" y="86887"/>
                </a:lnTo>
                <a:lnTo>
                  <a:pt x="67001" y="117619"/>
                </a:lnTo>
                <a:lnTo>
                  <a:pt x="45255" y="149695"/>
                </a:lnTo>
                <a:lnTo>
                  <a:pt x="23332" y="195659"/>
                </a:lnTo>
                <a:lnTo>
                  <a:pt x="10180" y="234141"/>
                </a:lnTo>
                <a:lnTo>
                  <a:pt x="577" y="284822"/>
                </a:lnTo>
                <a:lnTo>
                  <a:pt x="0" y="297591"/>
                </a:lnTo>
                <a:lnTo>
                  <a:pt x="332" y="310015"/>
                </a:lnTo>
                <a:lnTo>
                  <a:pt x="11916" y="358211"/>
                </a:lnTo>
                <a:lnTo>
                  <a:pt x="40771" y="397377"/>
                </a:lnTo>
                <a:lnTo>
                  <a:pt x="77227" y="419777"/>
                </a:lnTo>
                <a:lnTo>
                  <a:pt x="125792" y="431685"/>
                </a:lnTo>
                <a:lnTo>
                  <a:pt x="153213" y="433175"/>
                </a:lnTo>
                <a:lnTo>
                  <a:pt x="159199" y="433108"/>
                </a:lnTo>
                <a:lnTo>
                  <a:pt x="206178" y="427673"/>
                </a:lnTo>
                <a:lnTo>
                  <a:pt x="247468" y="416654"/>
                </a:lnTo>
                <a:lnTo>
                  <a:pt x="290995" y="396723"/>
                </a:lnTo>
                <a:lnTo>
                  <a:pt x="326868" y="373775"/>
                </a:lnTo>
                <a:lnTo>
                  <a:pt x="362476" y="341872"/>
                </a:lnTo>
                <a:lnTo>
                  <a:pt x="181429" y="341872"/>
                </a:lnTo>
                <a:lnTo>
                  <a:pt x="165837" y="340662"/>
                </a:lnTo>
                <a:lnTo>
                  <a:pt x="124356" y="316158"/>
                </a:lnTo>
                <a:lnTo>
                  <a:pt x="115314" y="276354"/>
                </a:lnTo>
                <a:lnTo>
                  <a:pt x="116530" y="258858"/>
                </a:lnTo>
                <a:lnTo>
                  <a:pt x="129678" y="208714"/>
                </a:lnTo>
                <a:lnTo>
                  <a:pt x="151019" y="164915"/>
                </a:lnTo>
                <a:lnTo>
                  <a:pt x="174406" y="133056"/>
                </a:lnTo>
                <a:lnTo>
                  <a:pt x="204119" y="107124"/>
                </a:lnTo>
                <a:lnTo>
                  <a:pt x="240076" y="93815"/>
                </a:lnTo>
                <a:lnTo>
                  <a:pt x="267780" y="91279"/>
                </a:lnTo>
                <a:lnTo>
                  <a:pt x="445455" y="91279"/>
                </a:lnTo>
                <a:lnTo>
                  <a:pt x="442656" y="81426"/>
                </a:lnTo>
                <a:lnTo>
                  <a:pt x="423660" y="48165"/>
                </a:lnTo>
                <a:lnTo>
                  <a:pt x="385971" y="18786"/>
                </a:lnTo>
                <a:lnTo>
                  <a:pt x="348220" y="5238"/>
                </a:lnTo>
                <a:lnTo>
                  <a:pt x="310246" y="325"/>
                </a:lnTo>
                <a:lnTo>
                  <a:pt x="296030" y="0"/>
                </a:lnTo>
                <a:close/>
              </a:path>
              <a:path w="451257" h="433175">
                <a:moveTo>
                  <a:pt x="445455" y="91279"/>
                </a:moveTo>
                <a:lnTo>
                  <a:pt x="267780" y="91279"/>
                </a:lnTo>
                <a:lnTo>
                  <a:pt x="271799" y="91336"/>
                </a:lnTo>
                <a:lnTo>
                  <a:pt x="286979" y="92759"/>
                </a:lnTo>
                <a:lnTo>
                  <a:pt x="327225" y="118108"/>
                </a:lnTo>
                <a:lnTo>
                  <a:pt x="335815" y="158573"/>
                </a:lnTo>
                <a:lnTo>
                  <a:pt x="334548" y="176303"/>
                </a:lnTo>
                <a:lnTo>
                  <a:pt x="321611" y="226171"/>
                </a:lnTo>
                <a:lnTo>
                  <a:pt x="299677" y="269597"/>
                </a:lnTo>
                <a:lnTo>
                  <a:pt x="275871" y="301364"/>
                </a:lnTo>
                <a:lnTo>
                  <a:pt x="246175" y="326725"/>
                </a:lnTo>
                <a:lnTo>
                  <a:pt x="209985" y="339460"/>
                </a:lnTo>
                <a:lnTo>
                  <a:pt x="181429" y="341872"/>
                </a:lnTo>
                <a:lnTo>
                  <a:pt x="362476" y="341872"/>
                </a:lnTo>
                <a:lnTo>
                  <a:pt x="389381" y="309720"/>
                </a:lnTo>
                <a:lnTo>
                  <a:pt x="413579" y="270461"/>
                </a:lnTo>
                <a:lnTo>
                  <a:pt x="429632" y="234694"/>
                </a:lnTo>
                <a:lnTo>
                  <a:pt x="442956" y="194864"/>
                </a:lnTo>
                <a:lnTo>
                  <a:pt x="449975" y="156397"/>
                </a:lnTo>
                <a:lnTo>
                  <a:pt x="451257" y="133056"/>
                </a:lnTo>
                <a:lnTo>
                  <a:pt x="451177" y="129505"/>
                </a:lnTo>
                <a:lnTo>
                  <a:pt x="450618" y="119310"/>
                </a:lnTo>
                <a:lnTo>
                  <a:pt x="448994" y="107024"/>
                </a:lnTo>
                <a:lnTo>
                  <a:pt x="446358" y="94459"/>
                </a:lnTo>
                <a:lnTo>
                  <a:pt x="445455" y="9127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9531" y="3168433"/>
            <a:ext cx="637527" cy="411594"/>
          </a:xfrm>
          <a:custGeom>
            <a:avLst/>
            <a:gdLst/>
            <a:ahLst/>
            <a:cxnLst/>
            <a:rect l="l" t="t" r="r" b="b"/>
            <a:pathLst>
              <a:path w="637527" h="411594">
                <a:moveTo>
                  <a:pt x="285445" y="0"/>
                </a:moveTo>
                <a:lnTo>
                  <a:pt x="137706" y="0"/>
                </a:lnTo>
                <a:lnTo>
                  <a:pt x="0" y="411594"/>
                </a:lnTo>
                <a:lnTo>
                  <a:pt x="100711" y="411594"/>
                </a:lnTo>
                <a:lnTo>
                  <a:pt x="179792" y="175496"/>
                </a:lnTo>
                <a:lnTo>
                  <a:pt x="183399" y="163208"/>
                </a:lnTo>
                <a:lnTo>
                  <a:pt x="186601" y="151117"/>
                </a:lnTo>
                <a:lnTo>
                  <a:pt x="188925" y="141986"/>
                </a:lnTo>
                <a:lnTo>
                  <a:pt x="190436" y="135089"/>
                </a:lnTo>
                <a:lnTo>
                  <a:pt x="191490" y="130746"/>
                </a:lnTo>
                <a:lnTo>
                  <a:pt x="288603" y="130746"/>
                </a:lnTo>
                <a:lnTo>
                  <a:pt x="285445" y="0"/>
                </a:lnTo>
                <a:close/>
              </a:path>
              <a:path w="637527" h="411594">
                <a:moveTo>
                  <a:pt x="288603" y="130746"/>
                </a:moveTo>
                <a:lnTo>
                  <a:pt x="194500" y="130746"/>
                </a:lnTo>
                <a:lnTo>
                  <a:pt x="204139" y="411594"/>
                </a:lnTo>
                <a:lnTo>
                  <a:pt x="295516" y="411594"/>
                </a:lnTo>
                <a:lnTo>
                  <a:pt x="387962" y="280200"/>
                </a:lnTo>
                <a:lnTo>
                  <a:pt x="292214" y="280200"/>
                </a:lnTo>
                <a:lnTo>
                  <a:pt x="288603" y="130746"/>
                </a:lnTo>
                <a:close/>
              </a:path>
              <a:path w="637527" h="411594">
                <a:moveTo>
                  <a:pt x="593755" y="130746"/>
                </a:moveTo>
                <a:lnTo>
                  <a:pt x="493115" y="130746"/>
                </a:lnTo>
                <a:lnTo>
                  <a:pt x="495697" y="131564"/>
                </a:lnTo>
                <a:lnTo>
                  <a:pt x="491963" y="140501"/>
                </a:lnTo>
                <a:lnTo>
                  <a:pt x="485687" y="155715"/>
                </a:lnTo>
                <a:lnTo>
                  <a:pt x="481120" y="167761"/>
                </a:lnTo>
                <a:lnTo>
                  <a:pt x="477088" y="179425"/>
                </a:lnTo>
                <a:lnTo>
                  <a:pt x="399300" y="411594"/>
                </a:lnTo>
                <a:lnTo>
                  <a:pt x="499732" y="411594"/>
                </a:lnTo>
                <a:lnTo>
                  <a:pt x="593755" y="130746"/>
                </a:lnTo>
                <a:close/>
              </a:path>
              <a:path w="637527" h="411594">
                <a:moveTo>
                  <a:pt x="637527" y="0"/>
                </a:moveTo>
                <a:lnTo>
                  <a:pt x="489889" y="0"/>
                </a:lnTo>
                <a:lnTo>
                  <a:pt x="295363" y="280200"/>
                </a:lnTo>
                <a:lnTo>
                  <a:pt x="387962" y="280200"/>
                </a:lnTo>
                <a:lnTo>
                  <a:pt x="493115" y="130746"/>
                </a:lnTo>
                <a:lnTo>
                  <a:pt x="593755" y="130746"/>
                </a:lnTo>
                <a:lnTo>
                  <a:pt x="637527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1375" y="3157646"/>
            <a:ext cx="451157" cy="433176"/>
          </a:xfrm>
          <a:custGeom>
            <a:avLst/>
            <a:gdLst/>
            <a:ahLst/>
            <a:cxnLst/>
            <a:rect l="l" t="t" r="r" b="b"/>
            <a:pathLst>
              <a:path w="451157" h="433176">
                <a:moveTo>
                  <a:pt x="296045" y="0"/>
                </a:moveTo>
                <a:lnTo>
                  <a:pt x="247752" y="4793"/>
                </a:lnTo>
                <a:lnTo>
                  <a:pt x="208217" y="14888"/>
                </a:lnTo>
                <a:lnTo>
                  <a:pt x="163536" y="34434"/>
                </a:lnTo>
                <a:lnTo>
                  <a:pt x="128926" y="56178"/>
                </a:lnTo>
                <a:lnTo>
                  <a:pt x="93540" y="86878"/>
                </a:lnTo>
                <a:lnTo>
                  <a:pt x="66999" y="117601"/>
                </a:lnTo>
                <a:lnTo>
                  <a:pt x="45244" y="149674"/>
                </a:lnTo>
                <a:lnTo>
                  <a:pt x="23268" y="195624"/>
                </a:lnTo>
                <a:lnTo>
                  <a:pt x="10160" y="234093"/>
                </a:lnTo>
                <a:lnTo>
                  <a:pt x="582" y="284764"/>
                </a:lnTo>
                <a:lnTo>
                  <a:pt x="0" y="297542"/>
                </a:lnTo>
                <a:lnTo>
                  <a:pt x="322" y="309974"/>
                </a:lnTo>
                <a:lnTo>
                  <a:pt x="11866" y="358223"/>
                </a:lnTo>
                <a:lnTo>
                  <a:pt x="40665" y="397360"/>
                </a:lnTo>
                <a:lnTo>
                  <a:pt x="77124" y="419758"/>
                </a:lnTo>
                <a:lnTo>
                  <a:pt x="125696" y="431683"/>
                </a:lnTo>
                <a:lnTo>
                  <a:pt x="153095" y="433176"/>
                </a:lnTo>
                <a:lnTo>
                  <a:pt x="159122" y="433108"/>
                </a:lnTo>
                <a:lnTo>
                  <a:pt x="206099" y="427668"/>
                </a:lnTo>
                <a:lnTo>
                  <a:pt x="247389" y="416646"/>
                </a:lnTo>
                <a:lnTo>
                  <a:pt x="290975" y="396721"/>
                </a:lnTo>
                <a:lnTo>
                  <a:pt x="326778" y="373788"/>
                </a:lnTo>
                <a:lnTo>
                  <a:pt x="362407" y="341872"/>
                </a:lnTo>
                <a:lnTo>
                  <a:pt x="181366" y="341872"/>
                </a:lnTo>
                <a:lnTo>
                  <a:pt x="165756" y="340662"/>
                </a:lnTo>
                <a:lnTo>
                  <a:pt x="124269" y="316160"/>
                </a:lnTo>
                <a:lnTo>
                  <a:pt x="115250" y="276365"/>
                </a:lnTo>
                <a:lnTo>
                  <a:pt x="116471" y="258873"/>
                </a:lnTo>
                <a:lnTo>
                  <a:pt x="129598" y="208669"/>
                </a:lnTo>
                <a:lnTo>
                  <a:pt x="150954" y="164925"/>
                </a:lnTo>
                <a:lnTo>
                  <a:pt x="174312" y="133083"/>
                </a:lnTo>
                <a:lnTo>
                  <a:pt x="204053" y="107143"/>
                </a:lnTo>
                <a:lnTo>
                  <a:pt x="239984" y="93818"/>
                </a:lnTo>
                <a:lnTo>
                  <a:pt x="267649" y="91279"/>
                </a:lnTo>
                <a:lnTo>
                  <a:pt x="445407" y="91279"/>
                </a:lnTo>
                <a:lnTo>
                  <a:pt x="442624" y="81434"/>
                </a:lnTo>
                <a:lnTo>
                  <a:pt x="423614" y="48178"/>
                </a:lnTo>
                <a:lnTo>
                  <a:pt x="385944" y="18804"/>
                </a:lnTo>
                <a:lnTo>
                  <a:pt x="348222" y="5260"/>
                </a:lnTo>
                <a:lnTo>
                  <a:pt x="310230" y="327"/>
                </a:lnTo>
                <a:lnTo>
                  <a:pt x="296045" y="0"/>
                </a:lnTo>
                <a:close/>
              </a:path>
              <a:path w="451157" h="433176">
                <a:moveTo>
                  <a:pt x="445407" y="91279"/>
                </a:moveTo>
                <a:lnTo>
                  <a:pt x="267649" y="91279"/>
                </a:lnTo>
                <a:lnTo>
                  <a:pt x="271757" y="91338"/>
                </a:lnTo>
                <a:lnTo>
                  <a:pt x="286937" y="92771"/>
                </a:lnTo>
                <a:lnTo>
                  <a:pt x="327174" y="118136"/>
                </a:lnTo>
                <a:lnTo>
                  <a:pt x="335635" y="160328"/>
                </a:lnTo>
                <a:lnTo>
                  <a:pt x="334491" y="176323"/>
                </a:lnTo>
                <a:lnTo>
                  <a:pt x="321545" y="226195"/>
                </a:lnTo>
                <a:lnTo>
                  <a:pt x="299587" y="269616"/>
                </a:lnTo>
                <a:lnTo>
                  <a:pt x="275808" y="301400"/>
                </a:lnTo>
                <a:lnTo>
                  <a:pt x="246114" y="326749"/>
                </a:lnTo>
                <a:lnTo>
                  <a:pt x="209891" y="339464"/>
                </a:lnTo>
                <a:lnTo>
                  <a:pt x="181366" y="341872"/>
                </a:lnTo>
                <a:lnTo>
                  <a:pt x="362407" y="341872"/>
                </a:lnTo>
                <a:lnTo>
                  <a:pt x="389317" y="309745"/>
                </a:lnTo>
                <a:lnTo>
                  <a:pt x="413491" y="270481"/>
                </a:lnTo>
                <a:lnTo>
                  <a:pt x="429563" y="234716"/>
                </a:lnTo>
                <a:lnTo>
                  <a:pt x="442872" y="194888"/>
                </a:lnTo>
                <a:lnTo>
                  <a:pt x="449866" y="156421"/>
                </a:lnTo>
                <a:lnTo>
                  <a:pt x="451157" y="133083"/>
                </a:lnTo>
                <a:lnTo>
                  <a:pt x="451081" y="129533"/>
                </a:lnTo>
                <a:lnTo>
                  <a:pt x="450534" y="119323"/>
                </a:lnTo>
                <a:lnTo>
                  <a:pt x="448926" y="107034"/>
                </a:lnTo>
                <a:lnTo>
                  <a:pt x="446309" y="94467"/>
                </a:lnTo>
                <a:lnTo>
                  <a:pt x="445407" y="9127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31767" y="3168437"/>
            <a:ext cx="502643" cy="420716"/>
          </a:xfrm>
          <a:custGeom>
            <a:avLst/>
            <a:gdLst/>
            <a:ahLst/>
            <a:cxnLst/>
            <a:rect l="l" t="t" r="r" b="b"/>
            <a:pathLst>
              <a:path w="502643" h="420716">
                <a:moveTo>
                  <a:pt x="502643" y="0"/>
                </a:moveTo>
                <a:lnTo>
                  <a:pt x="184546" y="0"/>
                </a:lnTo>
                <a:lnTo>
                  <a:pt x="95654" y="265543"/>
                </a:lnTo>
                <a:lnTo>
                  <a:pt x="89401" y="281631"/>
                </a:lnTo>
                <a:lnTo>
                  <a:pt x="65340" y="317026"/>
                </a:lnTo>
                <a:lnTo>
                  <a:pt x="20792" y="334187"/>
                </a:lnTo>
                <a:lnTo>
                  <a:pt x="0" y="420716"/>
                </a:lnTo>
                <a:lnTo>
                  <a:pt x="38209" y="416442"/>
                </a:lnTo>
                <a:lnTo>
                  <a:pt x="85597" y="401642"/>
                </a:lnTo>
                <a:lnTo>
                  <a:pt x="127203" y="374402"/>
                </a:lnTo>
                <a:lnTo>
                  <a:pt x="154716" y="345877"/>
                </a:lnTo>
                <a:lnTo>
                  <a:pt x="180798" y="303718"/>
                </a:lnTo>
                <a:lnTo>
                  <a:pt x="196268" y="265379"/>
                </a:lnTo>
                <a:lnTo>
                  <a:pt x="255996" y="86690"/>
                </a:lnTo>
                <a:lnTo>
                  <a:pt x="473615" y="86690"/>
                </a:lnTo>
                <a:lnTo>
                  <a:pt x="502643" y="0"/>
                </a:lnTo>
                <a:close/>
              </a:path>
              <a:path w="502643" h="420716">
                <a:moveTo>
                  <a:pt x="473615" y="86690"/>
                </a:moveTo>
                <a:lnTo>
                  <a:pt x="365063" y="86690"/>
                </a:lnTo>
                <a:lnTo>
                  <a:pt x="256453" y="411594"/>
                </a:lnTo>
                <a:lnTo>
                  <a:pt x="364822" y="411594"/>
                </a:lnTo>
                <a:lnTo>
                  <a:pt x="473615" y="8669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82683" y="3167497"/>
            <a:ext cx="503318" cy="421654"/>
          </a:xfrm>
          <a:custGeom>
            <a:avLst/>
            <a:gdLst/>
            <a:ahLst/>
            <a:cxnLst/>
            <a:rect l="l" t="t" r="r" b="b"/>
            <a:pathLst>
              <a:path w="503318" h="421654">
                <a:moveTo>
                  <a:pt x="503318" y="0"/>
                </a:moveTo>
                <a:lnTo>
                  <a:pt x="184472" y="939"/>
                </a:lnTo>
                <a:lnTo>
                  <a:pt x="95580" y="266483"/>
                </a:lnTo>
                <a:lnTo>
                  <a:pt x="89328" y="282571"/>
                </a:lnTo>
                <a:lnTo>
                  <a:pt x="65267" y="317966"/>
                </a:lnTo>
                <a:lnTo>
                  <a:pt x="20718" y="335127"/>
                </a:lnTo>
                <a:lnTo>
                  <a:pt x="0" y="421654"/>
                </a:lnTo>
                <a:lnTo>
                  <a:pt x="38206" y="417378"/>
                </a:lnTo>
                <a:lnTo>
                  <a:pt x="85560" y="402591"/>
                </a:lnTo>
                <a:lnTo>
                  <a:pt x="127141" y="375339"/>
                </a:lnTo>
                <a:lnTo>
                  <a:pt x="154672" y="346798"/>
                </a:lnTo>
                <a:lnTo>
                  <a:pt x="180718" y="304648"/>
                </a:lnTo>
                <a:lnTo>
                  <a:pt x="196283" y="266318"/>
                </a:lnTo>
                <a:lnTo>
                  <a:pt x="255922" y="87629"/>
                </a:lnTo>
                <a:lnTo>
                  <a:pt x="473886" y="87629"/>
                </a:lnTo>
                <a:lnTo>
                  <a:pt x="503318" y="0"/>
                </a:lnTo>
                <a:close/>
              </a:path>
              <a:path w="503318" h="421654">
                <a:moveTo>
                  <a:pt x="473886" y="87629"/>
                </a:moveTo>
                <a:lnTo>
                  <a:pt x="365079" y="87629"/>
                </a:lnTo>
                <a:lnTo>
                  <a:pt x="256380" y="412534"/>
                </a:lnTo>
                <a:lnTo>
                  <a:pt x="364761" y="412534"/>
                </a:lnTo>
                <a:lnTo>
                  <a:pt x="473886" y="8762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91494" y="2829700"/>
            <a:ext cx="929506" cy="741679"/>
          </a:xfrm>
          <a:custGeom>
            <a:avLst/>
            <a:gdLst/>
            <a:ahLst/>
            <a:cxnLst/>
            <a:rect l="l" t="t" r="r" b="b"/>
            <a:pathLst>
              <a:path w="929506" h="741679">
                <a:moveTo>
                  <a:pt x="807770" y="0"/>
                </a:moveTo>
                <a:lnTo>
                  <a:pt x="251002" y="0"/>
                </a:lnTo>
                <a:lnTo>
                  <a:pt x="0" y="741679"/>
                </a:lnTo>
                <a:lnTo>
                  <a:pt x="656624" y="741615"/>
                </a:lnTo>
                <a:lnTo>
                  <a:pt x="694732" y="733231"/>
                </a:lnTo>
                <a:lnTo>
                  <a:pt x="733593" y="700156"/>
                </a:lnTo>
                <a:lnTo>
                  <a:pt x="753681" y="658939"/>
                </a:lnTo>
                <a:lnTo>
                  <a:pt x="783880" y="566788"/>
                </a:lnTo>
                <a:lnTo>
                  <a:pt x="252895" y="566788"/>
                </a:lnTo>
                <a:lnTo>
                  <a:pt x="294335" y="441934"/>
                </a:lnTo>
                <a:lnTo>
                  <a:pt x="823787" y="441934"/>
                </a:lnTo>
                <a:lnTo>
                  <a:pt x="824659" y="436553"/>
                </a:lnTo>
                <a:lnTo>
                  <a:pt x="825087" y="421432"/>
                </a:lnTo>
                <a:lnTo>
                  <a:pt x="823388" y="409325"/>
                </a:lnTo>
                <a:lnTo>
                  <a:pt x="819841" y="397152"/>
                </a:lnTo>
                <a:lnTo>
                  <a:pt x="814241" y="384514"/>
                </a:lnTo>
                <a:lnTo>
                  <a:pt x="805608" y="372558"/>
                </a:lnTo>
                <a:lnTo>
                  <a:pt x="799772" y="364993"/>
                </a:lnTo>
                <a:lnTo>
                  <a:pt x="811708" y="360898"/>
                </a:lnTo>
                <a:lnTo>
                  <a:pt x="851469" y="331405"/>
                </a:lnTo>
                <a:lnTo>
                  <a:pt x="873049" y="295542"/>
                </a:lnTo>
                <a:lnTo>
                  <a:pt x="882823" y="268935"/>
                </a:lnTo>
                <a:lnTo>
                  <a:pt x="352932" y="268935"/>
                </a:lnTo>
                <a:lnTo>
                  <a:pt x="385114" y="175107"/>
                </a:lnTo>
                <a:lnTo>
                  <a:pt x="914960" y="175107"/>
                </a:lnTo>
                <a:lnTo>
                  <a:pt x="920432" y="159130"/>
                </a:lnTo>
                <a:lnTo>
                  <a:pt x="928471" y="119724"/>
                </a:lnTo>
                <a:lnTo>
                  <a:pt x="929506" y="91636"/>
                </a:lnTo>
                <a:lnTo>
                  <a:pt x="927604" y="78244"/>
                </a:lnTo>
                <a:lnTo>
                  <a:pt x="903816" y="33732"/>
                </a:lnTo>
                <a:lnTo>
                  <a:pt x="861331" y="8055"/>
                </a:lnTo>
                <a:lnTo>
                  <a:pt x="822292" y="503"/>
                </a:lnTo>
                <a:lnTo>
                  <a:pt x="807770" y="0"/>
                </a:lnTo>
                <a:close/>
              </a:path>
              <a:path w="929506" h="741679">
                <a:moveTo>
                  <a:pt x="823787" y="441934"/>
                </a:moveTo>
                <a:lnTo>
                  <a:pt x="294335" y="441934"/>
                </a:lnTo>
                <a:lnTo>
                  <a:pt x="583054" y="442109"/>
                </a:lnTo>
                <a:lnTo>
                  <a:pt x="598037" y="445358"/>
                </a:lnTo>
                <a:lnTo>
                  <a:pt x="608746" y="452697"/>
                </a:lnTo>
                <a:lnTo>
                  <a:pt x="615176" y="464102"/>
                </a:lnTo>
                <a:lnTo>
                  <a:pt x="617321" y="479551"/>
                </a:lnTo>
                <a:lnTo>
                  <a:pt x="617321" y="483920"/>
                </a:lnTo>
                <a:lnTo>
                  <a:pt x="601211" y="532070"/>
                </a:lnTo>
                <a:lnTo>
                  <a:pt x="563117" y="562927"/>
                </a:lnTo>
                <a:lnTo>
                  <a:pt x="531710" y="566788"/>
                </a:lnTo>
                <a:lnTo>
                  <a:pt x="783880" y="566788"/>
                </a:lnTo>
                <a:lnTo>
                  <a:pt x="822803" y="448016"/>
                </a:lnTo>
                <a:lnTo>
                  <a:pt x="823787" y="441934"/>
                </a:lnTo>
                <a:close/>
              </a:path>
              <a:path w="929506" h="741679">
                <a:moveTo>
                  <a:pt x="914960" y="175107"/>
                </a:moveTo>
                <a:lnTo>
                  <a:pt x="385114" y="175107"/>
                </a:lnTo>
                <a:lnTo>
                  <a:pt x="669982" y="175174"/>
                </a:lnTo>
                <a:lnTo>
                  <a:pt x="687613" y="177510"/>
                </a:lnTo>
                <a:lnTo>
                  <a:pt x="700208" y="183188"/>
                </a:lnTo>
                <a:lnTo>
                  <a:pt x="707766" y="192217"/>
                </a:lnTo>
                <a:lnTo>
                  <a:pt x="710285" y="204609"/>
                </a:lnTo>
                <a:lnTo>
                  <a:pt x="710285" y="206882"/>
                </a:lnTo>
                <a:lnTo>
                  <a:pt x="697650" y="245194"/>
                </a:lnTo>
                <a:lnTo>
                  <a:pt x="656476" y="268369"/>
                </a:lnTo>
                <a:lnTo>
                  <a:pt x="640181" y="268935"/>
                </a:lnTo>
                <a:lnTo>
                  <a:pt x="882823" y="268935"/>
                </a:lnTo>
                <a:lnTo>
                  <a:pt x="914960" y="17510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98165" y="2829703"/>
            <a:ext cx="900393" cy="741667"/>
          </a:xfrm>
          <a:custGeom>
            <a:avLst/>
            <a:gdLst/>
            <a:ahLst/>
            <a:cxnLst/>
            <a:rect l="l" t="t" r="r" b="b"/>
            <a:pathLst>
              <a:path w="900393" h="741667">
                <a:moveTo>
                  <a:pt x="795275" y="0"/>
                </a:moveTo>
                <a:lnTo>
                  <a:pt x="279689" y="18"/>
                </a:lnTo>
                <a:lnTo>
                  <a:pt x="232168" y="11836"/>
                </a:lnTo>
                <a:lnTo>
                  <a:pt x="199459" y="35834"/>
                </a:lnTo>
                <a:lnTo>
                  <a:pt x="180747" y="69951"/>
                </a:lnTo>
                <a:lnTo>
                  <a:pt x="35294" y="507212"/>
                </a:lnTo>
                <a:lnTo>
                  <a:pt x="18510" y="551133"/>
                </a:lnTo>
                <a:lnTo>
                  <a:pt x="7225" y="589943"/>
                </a:lnTo>
                <a:lnTo>
                  <a:pt x="273" y="638574"/>
                </a:lnTo>
                <a:lnTo>
                  <a:pt x="0" y="650470"/>
                </a:lnTo>
                <a:lnTo>
                  <a:pt x="1291" y="666290"/>
                </a:lnTo>
                <a:lnTo>
                  <a:pt x="15197" y="704720"/>
                </a:lnTo>
                <a:lnTo>
                  <a:pt x="44182" y="729599"/>
                </a:lnTo>
                <a:lnTo>
                  <a:pt x="88284" y="740912"/>
                </a:lnTo>
                <a:lnTo>
                  <a:pt x="106350" y="741667"/>
                </a:lnTo>
                <a:lnTo>
                  <a:pt x="621025" y="741659"/>
                </a:lnTo>
                <a:lnTo>
                  <a:pt x="668622" y="730430"/>
                </a:lnTo>
                <a:lnTo>
                  <a:pt x="701443" y="706545"/>
                </a:lnTo>
                <a:lnTo>
                  <a:pt x="720662" y="672922"/>
                </a:lnTo>
                <a:lnTo>
                  <a:pt x="756396" y="566788"/>
                </a:lnTo>
                <a:lnTo>
                  <a:pt x="512319" y="566788"/>
                </a:lnTo>
                <a:lnTo>
                  <a:pt x="242067" y="564696"/>
                </a:lnTo>
                <a:lnTo>
                  <a:pt x="231692" y="557630"/>
                </a:lnTo>
                <a:lnTo>
                  <a:pt x="225515" y="545588"/>
                </a:lnTo>
                <a:lnTo>
                  <a:pt x="223470" y="528586"/>
                </a:lnTo>
                <a:lnTo>
                  <a:pt x="223470" y="521741"/>
                </a:lnTo>
                <a:lnTo>
                  <a:pt x="224689" y="515124"/>
                </a:lnTo>
                <a:lnTo>
                  <a:pt x="226950" y="509333"/>
                </a:lnTo>
                <a:lnTo>
                  <a:pt x="319339" y="230030"/>
                </a:lnTo>
                <a:lnTo>
                  <a:pt x="341372" y="193062"/>
                </a:lnTo>
                <a:lnTo>
                  <a:pt x="389167" y="175107"/>
                </a:lnTo>
                <a:lnTo>
                  <a:pt x="887463" y="175107"/>
                </a:lnTo>
                <a:lnTo>
                  <a:pt x="890420" y="164092"/>
                </a:lnTo>
                <a:lnTo>
                  <a:pt x="897925" y="126444"/>
                </a:lnTo>
                <a:lnTo>
                  <a:pt x="900393" y="92404"/>
                </a:lnTo>
                <a:lnTo>
                  <a:pt x="899200" y="76338"/>
                </a:lnTo>
                <a:lnTo>
                  <a:pt x="885569" y="37363"/>
                </a:lnTo>
                <a:lnTo>
                  <a:pt x="856885" y="12186"/>
                </a:lnTo>
                <a:lnTo>
                  <a:pt x="813177" y="760"/>
                </a:lnTo>
                <a:lnTo>
                  <a:pt x="795275" y="0"/>
                </a:lnTo>
                <a:close/>
              </a:path>
              <a:path w="900393" h="741667">
                <a:moveTo>
                  <a:pt x="887463" y="175107"/>
                </a:moveTo>
                <a:lnTo>
                  <a:pt x="389167" y="175107"/>
                </a:lnTo>
                <a:lnTo>
                  <a:pt x="659887" y="177430"/>
                </a:lnTo>
                <a:lnTo>
                  <a:pt x="670028" y="184677"/>
                </a:lnTo>
                <a:lnTo>
                  <a:pt x="676082" y="196886"/>
                </a:lnTo>
                <a:lnTo>
                  <a:pt x="678092" y="214096"/>
                </a:lnTo>
                <a:lnTo>
                  <a:pt x="678092" y="220078"/>
                </a:lnTo>
                <a:lnTo>
                  <a:pt x="578836" y="518562"/>
                </a:lnTo>
                <a:lnTo>
                  <a:pt x="551115" y="557537"/>
                </a:lnTo>
                <a:lnTo>
                  <a:pt x="512319" y="566788"/>
                </a:lnTo>
                <a:lnTo>
                  <a:pt x="756396" y="566788"/>
                </a:lnTo>
                <a:lnTo>
                  <a:pt x="881089" y="196430"/>
                </a:lnTo>
                <a:lnTo>
                  <a:pt x="882604" y="191644"/>
                </a:lnTo>
                <a:lnTo>
                  <a:pt x="886840" y="177430"/>
                </a:lnTo>
                <a:lnTo>
                  <a:pt x="887463" y="17510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45724" y="2827868"/>
            <a:ext cx="929200" cy="743508"/>
          </a:xfrm>
          <a:custGeom>
            <a:avLst/>
            <a:gdLst/>
            <a:ahLst/>
            <a:cxnLst/>
            <a:rect l="l" t="t" r="r" b="b"/>
            <a:pathLst>
              <a:path w="929200" h="743508">
                <a:moveTo>
                  <a:pt x="807377" y="0"/>
                </a:moveTo>
                <a:lnTo>
                  <a:pt x="249783" y="0"/>
                </a:lnTo>
                <a:lnTo>
                  <a:pt x="0" y="742378"/>
                </a:lnTo>
                <a:lnTo>
                  <a:pt x="192176" y="743508"/>
                </a:lnTo>
                <a:lnTo>
                  <a:pt x="294322" y="442937"/>
                </a:lnTo>
                <a:lnTo>
                  <a:pt x="772731" y="441252"/>
                </a:lnTo>
                <a:lnTo>
                  <a:pt x="815923" y="416994"/>
                </a:lnTo>
                <a:lnTo>
                  <a:pt x="839852" y="385123"/>
                </a:lnTo>
                <a:lnTo>
                  <a:pt x="881617" y="269671"/>
                </a:lnTo>
                <a:lnTo>
                  <a:pt x="351701" y="269671"/>
                </a:lnTo>
                <a:lnTo>
                  <a:pt x="383743" y="175082"/>
                </a:lnTo>
                <a:lnTo>
                  <a:pt x="913838" y="175082"/>
                </a:lnTo>
                <a:lnTo>
                  <a:pt x="919314" y="159003"/>
                </a:lnTo>
                <a:lnTo>
                  <a:pt x="928132" y="119737"/>
                </a:lnTo>
                <a:lnTo>
                  <a:pt x="929200" y="91617"/>
                </a:lnTo>
                <a:lnTo>
                  <a:pt x="927313" y="78177"/>
                </a:lnTo>
                <a:lnTo>
                  <a:pt x="903433" y="33758"/>
                </a:lnTo>
                <a:lnTo>
                  <a:pt x="860761" y="8122"/>
                </a:lnTo>
                <a:lnTo>
                  <a:pt x="821782" y="509"/>
                </a:lnTo>
                <a:lnTo>
                  <a:pt x="807377" y="0"/>
                </a:lnTo>
                <a:close/>
              </a:path>
              <a:path w="929200" h="743508">
                <a:moveTo>
                  <a:pt x="913838" y="175082"/>
                </a:moveTo>
                <a:lnTo>
                  <a:pt x="383743" y="175082"/>
                </a:lnTo>
                <a:lnTo>
                  <a:pt x="668895" y="175146"/>
                </a:lnTo>
                <a:lnTo>
                  <a:pt x="686452" y="177499"/>
                </a:lnTo>
                <a:lnTo>
                  <a:pt x="699035" y="183230"/>
                </a:lnTo>
                <a:lnTo>
                  <a:pt x="706610" y="192323"/>
                </a:lnTo>
                <a:lnTo>
                  <a:pt x="709142" y="204762"/>
                </a:lnTo>
                <a:lnTo>
                  <a:pt x="709142" y="207263"/>
                </a:lnTo>
                <a:lnTo>
                  <a:pt x="696440" y="245948"/>
                </a:lnTo>
                <a:lnTo>
                  <a:pt x="655136" y="269137"/>
                </a:lnTo>
                <a:lnTo>
                  <a:pt x="639114" y="269671"/>
                </a:lnTo>
                <a:lnTo>
                  <a:pt x="881617" y="269671"/>
                </a:lnTo>
                <a:lnTo>
                  <a:pt x="913838" y="17508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69898" y="2829704"/>
            <a:ext cx="1106297" cy="751039"/>
          </a:xfrm>
          <a:custGeom>
            <a:avLst/>
            <a:gdLst/>
            <a:ahLst/>
            <a:cxnLst/>
            <a:rect l="l" t="t" r="r" b="b"/>
            <a:pathLst>
              <a:path w="1106297" h="751039">
                <a:moveTo>
                  <a:pt x="1106297" y="0"/>
                </a:moveTo>
                <a:lnTo>
                  <a:pt x="539322" y="202"/>
                </a:lnTo>
                <a:lnTo>
                  <a:pt x="490209" y="7946"/>
                </a:lnTo>
                <a:lnTo>
                  <a:pt x="453266" y="21296"/>
                </a:lnTo>
                <a:lnTo>
                  <a:pt x="418822" y="40070"/>
                </a:lnTo>
                <a:lnTo>
                  <a:pt x="379866" y="72500"/>
                </a:lnTo>
                <a:lnTo>
                  <a:pt x="355074" y="102817"/>
                </a:lnTo>
                <a:lnTo>
                  <a:pt x="330494" y="147180"/>
                </a:lnTo>
                <a:lnTo>
                  <a:pt x="177749" y="571233"/>
                </a:lnTo>
                <a:lnTo>
                  <a:pt x="57162" y="571233"/>
                </a:lnTo>
                <a:lnTo>
                  <a:pt x="0" y="751039"/>
                </a:lnTo>
                <a:lnTo>
                  <a:pt x="847026" y="751039"/>
                </a:lnTo>
                <a:lnTo>
                  <a:pt x="910632" y="566788"/>
                </a:lnTo>
                <a:lnTo>
                  <a:pt x="710057" y="566788"/>
                </a:lnTo>
                <a:lnTo>
                  <a:pt x="415196" y="565767"/>
                </a:lnTo>
                <a:lnTo>
                  <a:pt x="401380" y="562412"/>
                </a:lnTo>
                <a:lnTo>
                  <a:pt x="391713" y="556730"/>
                </a:lnTo>
                <a:lnTo>
                  <a:pt x="386188" y="548733"/>
                </a:lnTo>
                <a:lnTo>
                  <a:pt x="384796" y="538433"/>
                </a:lnTo>
                <a:lnTo>
                  <a:pt x="387527" y="525843"/>
                </a:lnTo>
                <a:lnTo>
                  <a:pt x="393230" y="509930"/>
                </a:lnTo>
                <a:lnTo>
                  <a:pt x="394989" y="504770"/>
                </a:lnTo>
                <a:lnTo>
                  <a:pt x="398722" y="494131"/>
                </a:lnTo>
                <a:lnTo>
                  <a:pt x="412124" y="456426"/>
                </a:lnTo>
                <a:lnTo>
                  <a:pt x="433463" y="396834"/>
                </a:lnTo>
                <a:lnTo>
                  <a:pt x="500062" y="212077"/>
                </a:lnTo>
                <a:lnTo>
                  <a:pt x="500811" y="209664"/>
                </a:lnTo>
                <a:lnTo>
                  <a:pt x="529026" y="183332"/>
                </a:lnTo>
                <a:lnTo>
                  <a:pt x="569861" y="175107"/>
                </a:lnTo>
                <a:lnTo>
                  <a:pt x="1045847" y="175107"/>
                </a:lnTo>
                <a:lnTo>
                  <a:pt x="1106297" y="0"/>
                </a:lnTo>
                <a:close/>
              </a:path>
              <a:path w="1106297" h="751039">
                <a:moveTo>
                  <a:pt x="1045847" y="175107"/>
                </a:moveTo>
                <a:lnTo>
                  <a:pt x="850112" y="175107"/>
                </a:lnTo>
                <a:lnTo>
                  <a:pt x="710057" y="566788"/>
                </a:lnTo>
                <a:lnTo>
                  <a:pt x="910632" y="566788"/>
                </a:lnTo>
                <a:lnTo>
                  <a:pt x="1045847" y="17510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6571" y="1921193"/>
            <a:ext cx="1028141" cy="765556"/>
          </a:xfrm>
          <a:custGeom>
            <a:avLst/>
            <a:gdLst/>
            <a:ahLst/>
            <a:cxnLst/>
            <a:rect l="l" t="t" r="r" b="b"/>
            <a:pathLst>
              <a:path w="1028141" h="765556">
                <a:moveTo>
                  <a:pt x="1028141" y="0"/>
                </a:moveTo>
                <a:lnTo>
                  <a:pt x="373582" y="166"/>
                </a:lnTo>
                <a:lnTo>
                  <a:pt x="329615" y="5929"/>
                </a:lnTo>
                <a:lnTo>
                  <a:pt x="292219" y="19920"/>
                </a:lnTo>
                <a:lnTo>
                  <a:pt x="252556" y="51397"/>
                </a:lnTo>
                <a:lnTo>
                  <a:pt x="230443" y="84637"/>
                </a:lnTo>
                <a:lnTo>
                  <a:pt x="0" y="765556"/>
                </a:lnTo>
                <a:lnTo>
                  <a:pt x="199326" y="765556"/>
                </a:lnTo>
                <a:lnTo>
                  <a:pt x="380960" y="229176"/>
                </a:lnTo>
                <a:lnTo>
                  <a:pt x="385551" y="219777"/>
                </a:lnTo>
                <a:lnTo>
                  <a:pt x="416742" y="192364"/>
                </a:lnTo>
                <a:lnTo>
                  <a:pt x="466432" y="180594"/>
                </a:lnTo>
                <a:lnTo>
                  <a:pt x="966927" y="180594"/>
                </a:lnTo>
                <a:lnTo>
                  <a:pt x="1028141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43969" y="1921198"/>
            <a:ext cx="934699" cy="758431"/>
          </a:xfrm>
          <a:custGeom>
            <a:avLst/>
            <a:gdLst/>
            <a:ahLst/>
            <a:cxnLst/>
            <a:rect l="l" t="t" r="r" b="b"/>
            <a:pathLst>
              <a:path w="934699" h="758431">
                <a:moveTo>
                  <a:pt x="825307" y="0"/>
                </a:moveTo>
                <a:lnTo>
                  <a:pt x="286526" y="145"/>
                </a:lnTo>
                <a:lnTo>
                  <a:pt x="239103" y="13091"/>
                </a:lnTo>
                <a:lnTo>
                  <a:pt x="206100" y="37488"/>
                </a:lnTo>
                <a:lnTo>
                  <a:pt x="187462" y="71450"/>
                </a:lnTo>
                <a:lnTo>
                  <a:pt x="36510" y="518718"/>
                </a:lnTo>
                <a:lnTo>
                  <a:pt x="16364" y="571284"/>
                </a:lnTo>
                <a:lnTo>
                  <a:pt x="6232" y="608262"/>
                </a:lnTo>
                <a:lnTo>
                  <a:pt x="163" y="657781"/>
                </a:lnTo>
                <a:lnTo>
                  <a:pt x="0" y="670795"/>
                </a:lnTo>
                <a:lnTo>
                  <a:pt x="1857" y="686009"/>
                </a:lnTo>
                <a:lnTo>
                  <a:pt x="17224" y="722951"/>
                </a:lnTo>
                <a:lnTo>
                  <a:pt x="47283" y="746848"/>
                </a:lnTo>
                <a:lnTo>
                  <a:pt x="92037" y="757707"/>
                </a:lnTo>
                <a:lnTo>
                  <a:pt x="110220" y="758431"/>
                </a:lnTo>
                <a:lnTo>
                  <a:pt x="648535" y="758322"/>
                </a:lnTo>
                <a:lnTo>
                  <a:pt x="695954" y="745982"/>
                </a:lnTo>
                <a:lnTo>
                  <a:pt x="728897" y="721691"/>
                </a:lnTo>
                <a:lnTo>
                  <a:pt x="748218" y="688035"/>
                </a:lnTo>
                <a:lnTo>
                  <a:pt x="785286" y="579539"/>
                </a:lnTo>
                <a:lnTo>
                  <a:pt x="264256" y="579536"/>
                </a:lnTo>
                <a:lnTo>
                  <a:pt x="250040" y="576983"/>
                </a:lnTo>
                <a:lnTo>
                  <a:pt x="239830" y="569634"/>
                </a:lnTo>
                <a:lnTo>
                  <a:pt x="233670" y="557484"/>
                </a:lnTo>
                <a:lnTo>
                  <a:pt x="231607" y="540524"/>
                </a:lnTo>
                <a:lnTo>
                  <a:pt x="231710" y="533037"/>
                </a:lnTo>
                <a:lnTo>
                  <a:pt x="232902" y="526808"/>
                </a:lnTo>
                <a:lnTo>
                  <a:pt x="235379" y="520484"/>
                </a:lnTo>
                <a:lnTo>
                  <a:pt x="332600" y="231712"/>
                </a:lnTo>
                <a:lnTo>
                  <a:pt x="355426" y="196167"/>
                </a:lnTo>
                <a:lnTo>
                  <a:pt x="403794" y="178943"/>
                </a:lnTo>
                <a:lnTo>
                  <a:pt x="921324" y="178943"/>
                </a:lnTo>
                <a:lnTo>
                  <a:pt x="922661" y="174284"/>
                </a:lnTo>
                <a:lnTo>
                  <a:pt x="930898" y="136935"/>
                </a:lnTo>
                <a:lnTo>
                  <a:pt x="934699" y="88426"/>
                </a:lnTo>
                <a:lnTo>
                  <a:pt x="932917" y="73077"/>
                </a:lnTo>
                <a:lnTo>
                  <a:pt x="917777" y="35804"/>
                </a:lnTo>
                <a:lnTo>
                  <a:pt x="887942" y="11690"/>
                </a:lnTo>
                <a:lnTo>
                  <a:pt x="843414" y="730"/>
                </a:lnTo>
                <a:lnTo>
                  <a:pt x="825307" y="0"/>
                </a:lnTo>
                <a:close/>
              </a:path>
              <a:path w="934699" h="758431">
                <a:moveTo>
                  <a:pt x="921324" y="178943"/>
                </a:moveTo>
                <a:lnTo>
                  <a:pt x="403794" y="178943"/>
                </a:lnTo>
                <a:lnTo>
                  <a:pt x="672006" y="178956"/>
                </a:lnTo>
                <a:lnTo>
                  <a:pt x="685932" y="181733"/>
                </a:lnTo>
                <a:lnTo>
                  <a:pt x="695854" y="189326"/>
                </a:lnTo>
                <a:lnTo>
                  <a:pt x="701793" y="201703"/>
                </a:lnTo>
                <a:lnTo>
                  <a:pt x="703768" y="218833"/>
                </a:lnTo>
                <a:lnTo>
                  <a:pt x="703768" y="225272"/>
                </a:lnTo>
                <a:lnTo>
                  <a:pt x="702472" y="231584"/>
                </a:lnTo>
                <a:lnTo>
                  <a:pt x="700148" y="237896"/>
                </a:lnTo>
                <a:lnTo>
                  <a:pt x="599888" y="533037"/>
                </a:lnTo>
                <a:lnTo>
                  <a:pt x="571110" y="570777"/>
                </a:lnTo>
                <a:lnTo>
                  <a:pt x="531810" y="579539"/>
                </a:lnTo>
                <a:lnTo>
                  <a:pt x="785287" y="579536"/>
                </a:lnTo>
                <a:lnTo>
                  <a:pt x="914664" y="200863"/>
                </a:lnTo>
                <a:lnTo>
                  <a:pt x="918912" y="187348"/>
                </a:lnTo>
                <a:lnTo>
                  <a:pt x="921324" y="178943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80268" y="1919385"/>
            <a:ext cx="985250" cy="767372"/>
          </a:xfrm>
          <a:custGeom>
            <a:avLst/>
            <a:gdLst/>
            <a:ahLst/>
            <a:cxnLst/>
            <a:rect l="l" t="t" r="r" b="b"/>
            <a:pathLst>
              <a:path w="985250" h="767372">
                <a:moveTo>
                  <a:pt x="858901" y="0"/>
                </a:moveTo>
                <a:lnTo>
                  <a:pt x="257822" y="0"/>
                </a:lnTo>
                <a:lnTo>
                  <a:pt x="0" y="766457"/>
                </a:lnTo>
                <a:lnTo>
                  <a:pt x="198348" y="767372"/>
                </a:lnTo>
                <a:lnTo>
                  <a:pt x="303504" y="457187"/>
                </a:lnTo>
                <a:lnTo>
                  <a:pt x="826690" y="454415"/>
                </a:lnTo>
                <a:lnTo>
                  <a:pt x="869126" y="429058"/>
                </a:lnTo>
                <a:lnTo>
                  <a:pt x="892816" y="396719"/>
                </a:lnTo>
                <a:lnTo>
                  <a:pt x="935402" y="278383"/>
                </a:lnTo>
                <a:lnTo>
                  <a:pt x="361124" y="278383"/>
                </a:lnTo>
                <a:lnTo>
                  <a:pt x="393979" y="180530"/>
                </a:lnTo>
                <a:lnTo>
                  <a:pt x="968611" y="180530"/>
                </a:lnTo>
                <a:lnTo>
                  <a:pt x="974128" y="164274"/>
                </a:lnTo>
                <a:lnTo>
                  <a:pt x="984801" y="115726"/>
                </a:lnTo>
                <a:lnTo>
                  <a:pt x="985250" y="103383"/>
                </a:lnTo>
                <a:lnTo>
                  <a:pt x="984330" y="89754"/>
                </a:lnTo>
                <a:lnTo>
                  <a:pt x="965128" y="43251"/>
                </a:lnTo>
                <a:lnTo>
                  <a:pt x="934898" y="17653"/>
                </a:lnTo>
                <a:lnTo>
                  <a:pt x="886972" y="1954"/>
                </a:lnTo>
                <a:lnTo>
                  <a:pt x="873274" y="488"/>
                </a:lnTo>
                <a:lnTo>
                  <a:pt x="858901" y="0"/>
                </a:lnTo>
                <a:close/>
              </a:path>
              <a:path w="985250" h="767372">
                <a:moveTo>
                  <a:pt x="968611" y="180530"/>
                </a:moveTo>
                <a:lnTo>
                  <a:pt x="393979" y="180530"/>
                </a:lnTo>
                <a:lnTo>
                  <a:pt x="726236" y="180718"/>
                </a:lnTo>
                <a:lnTo>
                  <a:pt x="743202" y="183457"/>
                </a:lnTo>
                <a:lnTo>
                  <a:pt x="755346" y="189465"/>
                </a:lnTo>
                <a:lnTo>
                  <a:pt x="762647" y="198752"/>
                </a:lnTo>
                <a:lnTo>
                  <a:pt x="765086" y="211327"/>
                </a:lnTo>
                <a:lnTo>
                  <a:pt x="765086" y="213893"/>
                </a:lnTo>
                <a:lnTo>
                  <a:pt x="750115" y="254475"/>
                </a:lnTo>
                <a:lnTo>
                  <a:pt x="708882" y="277836"/>
                </a:lnTo>
                <a:lnTo>
                  <a:pt x="692658" y="278383"/>
                </a:lnTo>
                <a:lnTo>
                  <a:pt x="935402" y="278383"/>
                </a:lnTo>
                <a:lnTo>
                  <a:pt x="968611" y="1805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62225" y="1921193"/>
            <a:ext cx="954430" cy="765556"/>
          </a:xfrm>
          <a:custGeom>
            <a:avLst/>
            <a:gdLst/>
            <a:ahLst/>
            <a:cxnLst/>
            <a:rect l="l" t="t" r="r" b="b"/>
            <a:pathLst>
              <a:path w="954430" h="765556">
                <a:moveTo>
                  <a:pt x="372249" y="0"/>
                </a:moveTo>
                <a:lnTo>
                  <a:pt x="172859" y="0"/>
                </a:lnTo>
                <a:lnTo>
                  <a:pt x="73350" y="300580"/>
                </a:lnTo>
                <a:lnTo>
                  <a:pt x="61540" y="343090"/>
                </a:lnTo>
                <a:lnTo>
                  <a:pt x="55843" y="385614"/>
                </a:lnTo>
                <a:lnTo>
                  <a:pt x="56743" y="398934"/>
                </a:lnTo>
                <a:lnTo>
                  <a:pt x="74367" y="443015"/>
                </a:lnTo>
                <a:lnTo>
                  <a:pt x="114453" y="472386"/>
                </a:lnTo>
                <a:lnTo>
                  <a:pt x="159280" y="484772"/>
                </a:lnTo>
                <a:lnTo>
                  <a:pt x="216776" y="488899"/>
                </a:lnTo>
                <a:lnTo>
                  <a:pt x="589318" y="488899"/>
                </a:lnTo>
                <a:lnTo>
                  <a:pt x="573661" y="536770"/>
                </a:lnTo>
                <a:lnTo>
                  <a:pt x="537384" y="573380"/>
                </a:lnTo>
                <a:lnTo>
                  <a:pt x="487768" y="585139"/>
                </a:lnTo>
                <a:lnTo>
                  <a:pt x="60477" y="585139"/>
                </a:lnTo>
                <a:lnTo>
                  <a:pt x="0" y="765556"/>
                </a:lnTo>
                <a:lnTo>
                  <a:pt x="580582" y="765420"/>
                </a:lnTo>
                <a:lnTo>
                  <a:pt x="624510" y="759766"/>
                </a:lnTo>
                <a:lnTo>
                  <a:pt x="661891" y="745803"/>
                </a:lnTo>
                <a:lnTo>
                  <a:pt x="701558" y="714256"/>
                </a:lnTo>
                <a:lnTo>
                  <a:pt x="723685" y="680896"/>
                </a:lnTo>
                <a:lnTo>
                  <a:pt x="850848" y="308470"/>
                </a:lnTo>
                <a:lnTo>
                  <a:pt x="608368" y="308470"/>
                </a:lnTo>
                <a:lnTo>
                  <a:pt x="302617" y="306625"/>
                </a:lnTo>
                <a:lnTo>
                  <a:pt x="291084" y="300532"/>
                </a:lnTo>
                <a:lnTo>
                  <a:pt x="284229" y="289750"/>
                </a:lnTo>
                <a:lnTo>
                  <a:pt x="282051" y="273839"/>
                </a:lnTo>
                <a:lnTo>
                  <a:pt x="284020" y="261941"/>
                </a:lnTo>
                <a:lnTo>
                  <a:pt x="288086" y="248056"/>
                </a:lnTo>
                <a:lnTo>
                  <a:pt x="372249" y="0"/>
                </a:lnTo>
                <a:close/>
              </a:path>
              <a:path w="954430" h="765556">
                <a:moveTo>
                  <a:pt x="954430" y="0"/>
                </a:moveTo>
                <a:lnTo>
                  <a:pt x="755789" y="0"/>
                </a:lnTo>
                <a:lnTo>
                  <a:pt x="689372" y="195293"/>
                </a:lnTo>
                <a:lnTo>
                  <a:pt x="671160" y="249242"/>
                </a:lnTo>
                <a:lnTo>
                  <a:pt x="664901" y="268012"/>
                </a:lnTo>
                <a:lnTo>
                  <a:pt x="662642" y="274947"/>
                </a:lnTo>
                <a:lnTo>
                  <a:pt x="655955" y="287017"/>
                </a:lnTo>
                <a:lnTo>
                  <a:pt x="647215" y="296403"/>
                </a:lnTo>
                <a:lnTo>
                  <a:pt x="636391" y="303107"/>
                </a:lnTo>
                <a:lnTo>
                  <a:pt x="623452" y="307129"/>
                </a:lnTo>
                <a:lnTo>
                  <a:pt x="608368" y="308470"/>
                </a:lnTo>
                <a:lnTo>
                  <a:pt x="850848" y="308470"/>
                </a:lnTo>
                <a:lnTo>
                  <a:pt x="954430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134" y="1920077"/>
            <a:ext cx="1024521" cy="766673"/>
          </a:xfrm>
          <a:custGeom>
            <a:avLst/>
            <a:gdLst/>
            <a:ahLst/>
            <a:cxnLst/>
            <a:rect l="l" t="t" r="r" b="b"/>
            <a:pathLst>
              <a:path w="1024521" h="766673">
                <a:moveTo>
                  <a:pt x="459054" y="0"/>
                </a:moveTo>
                <a:lnTo>
                  <a:pt x="258813" y="0"/>
                </a:lnTo>
                <a:lnTo>
                  <a:pt x="0" y="766673"/>
                </a:lnTo>
                <a:lnTo>
                  <a:pt x="199326" y="766673"/>
                </a:lnTo>
                <a:lnTo>
                  <a:pt x="303657" y="456488"/>
                </a:lnTo>
                <a:lnTo>
                  <a:pt x="869928" y="456488"/>
                </a:lnTo>
                <a:lnTo>
                  <a:pt x="930141" y="278688"/>
                </a:lnTo>
                <a:lnTo>
                  <a:pt x="366763" y="278688"/>
                </a:lnTo>
                <a:lnTo>
                  <a:pt x="459054" y="0"/>
                </a:lnTo>
                <a:close/>
              </a:path>
              <a:path w="1024521" h="766673">
                <a:moveTo>
                  <a:pt x="869928" y="456488"/>
                </a:moveTo>
                <a:lnTo>
                  <a:pt x="670636" y="456488"/>
                </a:lnTo>
                <a:lnTo>
                  <a:pt x="565315" y="766673"/>
                </a:lnTo>
                <a:lnTo>
                  <a:pt x="764882" y="766673"/>
                </a:lnTo>
                <a:lnTo>
                  <a:pt x="869928" y="456488"/>
                </a:lnTo>
                <a:close/>
              </a:path>
              <a:path w="1024521" h="766673">
                <a:moveTo>
                  <a:pt x="1024521" y="0"/>
                </a:moveTo>
                <a:lnTo>
                  <a:pt x="826033" y="0"/>
                </a:lnTo>
                <a:lnTo>
                  <a:pt x="731850" y="278688"/>
                </a:lnTo>
                <a:lnTo>
                  <a:pt x="930141" y="278688"/>
                </a:lnTo>
                <a:lnTo>
                  <a:pt x="1024521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6450" y="1920077"/>
            <a:ext cx="1223035" cy="766673"/>
          </a:xfrm>
          <a:custGeom>
            <a:avLst/>
            <a:gdLst/>
            <a:ahLst/>
            <a:cxnLst/>
            <a:rect l="l" t="t" r="r" b="b"/>
            <a:pathLst>
              <a:path w="1223035" h="766673">
                <a:moveTo>
                  <a:pt x="459117" y="0"/>
                </a:moveTo>
                <a:lnTo>
                  <a:pt x="258749" y="0"/>
                </a:lnTo>
                <a:lnTo>
                  <a:pt x="0" y="766673"/>
                </a:lnTo>
                <a:lnTo>
                  <a:pt x="963307" y="766673"/>
                </a:lnTo>
                <a:lnTo>
                  <a:pt x="1023050" y="590321"/>
                </a:lnTo>
                <a:lnTo>
                  <a:pt x="260477" y="590321"/>
                </a:lnTo>
                <a:lnTo>
                  <a:pt x="459117" y="0"/>
                </a:lnTo>
                <a:close/>
              </a:path>
              <a:path w="1223035" h="766673">
                <a:moveTo>
                  <a:pt x="841006" y="0"/>
                </a:moveTo>
                <a:lnTo>
                  <a:pt x="640473" y="0"/>
                </a:lnTo>
                <a:lnTo>
                  <a:pt x="442048" y="590321"/>
                </a:lnTo>
                <a:lnTo>
                  <a:pt x="642747" y="590321"/>
                </a:lnTo>
                <a:lnTo>
                  <a:pt x="841006" y="0"/>
                </a:lnTo>
                <a:close/>
              </a:path>
              <a:path w="1223035" h="766673">
                <a:moveTo>
                  <a:pt x="1223035" y="0"/>
                </a:moveTo>
                <a:lnTo>
                  <a:pt x="1024534" y="0"/>
                </a:lnTo>
                <a:lnTo>
                  <a:pt x="824014" y="590321"/>
                </a:lnTo>
                <a:lnTo>
                  <a:pt x="1023050" y="590321"/>
                </a:lnTo>
                <a:lnTo>
                  <a:pt x="1223035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68042" y="1921193"/>
            <a:ext cx="943241" cy="766317"/>
          </a:xfrm>
          <a:custGeom>
            <a:avLst/>
            <a:gdLst/>
            <a:ahLst/>
            <a:cxnLst/>
            <a:rect l="l" t="t" r="r" b="b"/>
            <a:pathLst>
              <a:path w="943241" h="766317">
                <a:moveTo>
                  <a:pt x="943241" y="0"/>
                </a:moveTo>
                <a:lnTo>
                  <a:pt x="317231" y="278"/>
                </a:lnTo>
                <a:lnTo>
                  <a:pt x="276739" y="9844"/>
                </a:lnTo>
                <a:lnTo>
                  <a:pt x="238796" y="43809"/>
                </a:lnTo>
                <a:lnTo>
                  <a:pt x="222351" y="85217"/>
                </a:lnTo>
                <a:lnTo>
                  <a:pt x="222151" y="86042"/>
                </a:lnTo>
                <a:lnTo>
                  <a:pt x="221803" y="87300"/>
                </a:lnTo>
                <a:lnTo>
                  <a:pt x="156343" y="288353"/>
                </a:lnTo>
                <a:lnTo>
                  <a:pt x="0" y="766318"/>
                </a:lnTo>
                <a:lnTo>
                  <a:pt x="678979" y="765531"/>
                </a:lnTo>
                <a:lnTo>
                  <a:pt x="717513" y="758652"/>
                </a:lnTo>
                <a:lnTo>
                  <a:pt x="749694" y="737509"/>
                </a:lnTo>
                <a:lnTo>
                  <a:pt x="774996" y="694633"/>
                </a:lnTo>
                <a:lnTo>
                  <a:pt x="813844" y="585139"/>
                </a:lnTo>
                <a:lnTo>
                  <a:pt x="251294" y="585139"/>
                </a:lnTo>
                <a:lnTo>
                  <a:pt x="288620" y="468782"/>
                </a:lnTo>
                <a:lnTo>
                  <a:pt x="854838" y="468782"/>
                </a:lnTo>
                <a:lnTo>
                  <a:pt x="864527" y="441280"/>
                </a:lnTo>
                <a:lnTo>
                  <a:pt x="867745" y="428720"/>
                </a:lnTo>
                <a:lnTo>
                  <a:pt x="870053" y="416352"/>
                </a:lnTo>
                <a:lnTo>
                  <a:pt x="871441" y="404035"/>
                </a:lnTo>
                <a:lnTo>
                  <a:pt x="871898" y="391627"/>
                </a:lnTo>
                <a:lnTo>
                  <a:pt x="870961" y="378028"/>
                </a:lnTo>
                <a:lnTo>
                  <a:pt x="851843" y="331452"/>
                </a:lnTo>
                <a:lnTo>
                  <a:pt x="821893" y="305828"/>
                </a:lnTo>
                <a:lnTo>
                  <a:pt x="773996" y="290278"/>
                </a:lnTo>
                <a:lnTo>
                  <a:pt x="407679" y="288202"/>
                </a:lnTo>
                <a:lnTo>
                  <a:pt x="392241" y="285466"/>
                </a:lnTo>
                <a:lnTo>
                  <a:pt x="381217" y="278886"/>
                </a:lnTo>
                <a:lnTo>
                  <a:pt x="374606" y="267923"/>
                </a:lnTo>
                <a:lnTo>
                  <a:pt x="372404" y="252040"/>
                </a:lnTo>
                <a:lnTo>
                  <a:pt x="373466" y="238065"/>
                </a:lnTo>
                <a:lnTo>
                  <a:pt x="392161" y="201198"/>
                </a:lnTo>
                <a:lnTo>
                  <a:pt x="435908" y="181393"/>
                </a:lnTo>
                <a:lnTo>
                  <a:pt x="451015" y="180594"/>
                </a:lnTo>
                <a:lnTo>
                  <a:pt x="882980" y="180594"/>
                </a:lnTo>
                <a:lnTo>
                  <a:pt x="943241" y="0"/>
                </a:lnTo>
                <a:close/>
              </a:path>
              <a:path w="943241" h="766317">
                <a:moveTo>
                  <a:pt x="854838" y="468782"/>
                </a:moveTo>
                <a:lnTo>
                  <a:pt x="288620" y="468782"/>
                </a:lnTo>
                <a:lnTo>
                  <a:pt x="620442" y="468836"/>
                </a:lnTo>
                <a:lnTo>
                  <a:pt x="636267" y="470544"/>
                </a:lnTo>
                <a:lnTo>
                  <a:pt x="648872" y="474800"/>
                </a:lnTo>
                <a:lnTo>
                  <a:pt x="657709" y="481810"/>
                </a:lnTo>
                <a:lnTo>
                  <a:pt x="662231" y="491782"/>
                </a:lnTo>
                <a:lnTo>
                  <a:pt x="661890" y="504922"/>
                </a:lnTo>
                <a:lnTo>
                  <a:pt x="640265" y="552478"/>
                </a:lnTo>
                <a:lnTo>
                  <a:pt x="600128" y="581390"/>
                </a:lnTo>
                <a:lnTo>
                  <a:pt x="569772" y="585139"/>
                </a:lnTo>
                <a:lnTo>
                  <a:pt x="813844" y="585139"/>
                </a:lnTo>
                <a:lnTo>
                  <a:pt x="854838" y="46878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09691" y="1920077"/>
            <a:ext cx="1011072" cy="769454"/>
          </a:xfrm>
          <a:custGeom>
            <a:avLst/>
            <a:gdLst/>
            <a:ahLst/>
            <a:cxnLst/>
            <a:rect l="l" t="t" r="r" b="b"/>
            <a:pathLst>
              <a:path w="1011072" h="769454">
                <a:moveTo>
                  <a:pt x="904082" y="317055"/>
                </a:moveTo>
                <a:lnTo>
                  <a:pt x="709447" y="317055"/>
                </a:lnTo>
                <a:lnTo>
                  <a:pt x="551865" y="769454"/>
                </a:lnTo>
                <a:lnTo>
                  <a:pt x="751420" y="769454"/>
                </a:lnTo>
                <a:lnTo>
                  <a:pt x="904082" y="317055"/>
                </a:lnTo>
                <a:close/>
              </a:path>
              <a:path w="1011072" h="769454">
                <a:moveTo>
                  <a:pt x="462216" y="0"/>
                </a:moveTo>
                <a:lnTo>
                  <a:pt x="261746" y="0"/>
                </a:lnTo>
                <a:lnTo>
                  <a:pt x="0" y="763181"/>
                </a:lnTo>
                <a:lnTo>
                  <a:pt x="224574" y="763511"/>
                </a:lnTo>
                <a:lnTo>
                  <a:pt x="544954" y="468515"/>
                </a:lnTo>
                <a:lnTo>
                  <a:pt x="294474" y="468515"/>
                </a:lnTo>
                <a:lnTo>
                  <a:pt x="462216" y="0"/>
                </a:lnTo>
                <a:close/>
              </a:path>
              <a:path w="1011072" h="769454">
                <a:moveTo>
                  <a:pt x="1011072" y="0"/>
                </a:moveTo>
                <a:lnTo>
                  <a:pt x="777570" y="0"/>
                </a:lnTo>
                <a:lnTo>
                  <a:pt x="294474" y="468515"/>
                </a:lnTo>
                <a:lnTo>
                  <a:pt x="544954" y="468515"/>
                </a:lnTo>
                <a:lnTo>
                  <a:pt x="709447" y="317055"/>
                </a:lnTo>
                <a:lnTo>
                  <a:pt x="904082" y="317055"/>
                </a:lnTo>
                <a:lnTo>
                  <a:pt x="1011072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57102" y="1920077"/>
            <a:ext cx="1040256" cy="763752"/>
          </a:xfrm>
          <a:custGeom>
            <a:avLst/>
            <a:gdLst/>
            <a:ahLst/>
            <a:cxnLst/>
            <a:rect l="l" t="t" r="r" b="b"/>
            <a:pathLst>
              <a:path w="1040256" h="763752">
                <a:moveTo>
                  <a:pt x="465581" y="0"/>
                </a:moveTo>
                <a:lnTo>
                  <a:pt x="262585" y="0"/>
                </a:lnTo>
                <a:lnTo>
                  <a:pt x="0" y="763752"/>
                </a:lnTo>
                <a:lnTo>
                  <a:pt x="205790" y="763752"/>
                </a:lnTo>
                <a:lnTo>
                  <a:pt x="306501" y="454533"/>
                </a:lnTo>
                <a:lnTo>
                  <a:pt x="723991" y="454533"/>
                </a:lnTo>
                <a:lnTo>
                  <a:pt x="695159" y="375119"/>
                </a:lnTo>
                <a:lnTo>
                  <a:pt x="786560" y="275767"/>
                </a:lnTo>
                <a:lnTo>
                  <a:pt x="365925" y="275767"/>
                </a:lnTo>
                <a:lnTo>
                  <a:pt x="465581" y="0"/>
                </a:lnTo>
                <a:close/>
              </a:path>
              <a:path w="1040256" h="763752">
                <a:moveTo>
                  <a:pt x="723991" y="454533"/>
                </a:moveTo>
                <a:lnTo>
                  <a:pt x="306501" y="454533"/>
                </a:lnTo>
                <a:lnTo>
                  <a:pt x="470960" y="455119"/>
                </a:lnTo>
                <a:lnTo>
                  <a:pt x="482705" y="456304"/>
                </a:lnTo>
                <a:lnTo>
                  <a:pt x="509986" y="494582"/>
                </a:lnTo>
                <a:lnTo>
                  <a:pt x="517410" y="518312"/>
                </a:lnTo>
                <a:lnTo>
                  <a:pt x="599236" y="763752"/>
                </a:lnTo>
                <a:lnTo>
                  <a:pt x="836256" y="763752"/>
                </a:lnTo>
                <a:lnTo>
                  <a:pt x="723991" y="454533"/>
                </a:lnTo>
                <a:close/>
              </a:path>
              <a:path w="1040256" h="763752">
                <a:moveTo>
                  <a:pt x="1040256" y="0"/>
                </a:moveTo>
                <a:lnTo>
                  <a:pt x="797293" y="0"/>
                </a:lnTo>
                <a:lnTo>
                  <a:pt x="744385" y="57167"/>
                </a:lnTo>
                <a:lnTo>
                  <a:pt x="602368" y="209128"/>
                </a:lnTo>
                <a:lnTo>
                  <a:pt x="573107" y="239803"/>
                </a:lnTo>
                <a:lnTo>
                  <a:pt x="545481" y="267631"/>
                </a:lnTo>
                <a:lnTo>
                  <a:pt x="501992" y="275767"/>
                </a:lnTo>
                <a:lnTo>
                  <a:pt x="786560" y="275767"/>
                </a:lnTo>
                <a:lnTo>
                  <a:pt x="1040256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52055" y="3177184"/>
            <a:ext cx="231292" cy="4115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00965" y="3166389"/>
            <a:ext cx="424499" cy="433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64042" y="3177184"/>
            <a:ext cx="540143" cy="4115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54389" y="3177184"/>
            <a:ext cx="508393" cy="4115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54482" y="3166389"/>
            <a:ext cx="451409" cy="4331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96882" y="3177184"/>
            <a:ext cx="637527" cy="4115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18716" y="3166389"/>
            <a:ext cx="451304" cy="433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30725" y="3177184"/>
            <a:ext cx="511035" cy="4208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81575" y="3176244"/>
            <a:ext cx="511759" cy="4217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98856" y="2838449"/>
            <a:ext cx="929919" cy="7416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05446" y="2838449"/>
            <a:ext cx="900506" cy="7416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53069" y="2836595"/>
            <a:ext cx="929614" cy="74353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77256" y="2838449"/>
            <a:ext cx="1106297" cy="7510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23924" y="1929930"/>
            <a:ext cx="1028141" cy="7655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50973" y="1929930"/>
            <a:ext cx="935329" cy="7584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87624" y="1928126"/>
            <a:ext cx="985240" cy="7673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69573" y="1929930"/>
            <a:ext cx="954430" cy="7655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389480" y="1928825"/>
            <a:ext cx="1024534" cy="7666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83809" y="1928825"/>
            <a:ext cx="1223035" cy="76667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75392" y="1929930"/>
            <a:ext cx="943228" cy="76633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17041" y="1928825"/>
            <a:ext cx="1011047" cy="76944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64452" y="1928825"/>
            <a:ext cx="1040256" cy="76372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84618" y="3729223"/>
            <a:ext cx="1835099" cy="1597888"/>
          </a:xfrm>
          <a:custGeom>
            <a:avLst/>
            <a:gdLst/>
            <a:ahLst/>
            <a:cxnLst/>
            <a:rect l="l" t="t" r="r" b="b"/>
            <a:pathLst>
              <a:path w="1835099" h="1597888">
                <a:moveTo>
                  <a:pt x="1835099" y="1597888"/>
                </a:moveTo>
                <a:lnTo>
                  <a:pt x="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34745" y="3681090"/>
            <a:ext cx="59489" cy="60611"/>
          </a:xfrm>
          <a:custGeom>
            <a:avLst/>
            <a:gdLst/>
            <a:ahLst/>
            <a:cxnLst/>
            <a:rect l="l" t="t" r="r" b="b"/>
            <a:pathLst>
              <a:path w="59489" h="60611">
                <a:moveTo>
                  <a:pt x="59489" y="30033"/>
                </a:moveTo>
                <a:lnTo>
                  <a:pt x="56214" y="16243"/>
                </a:lnTo>
                <a:lnTo>
                  <a:pt x="47452" y="5704"/>
                </a:lnTo>
                <a:lnTo>
                  <a:pt x="34797" y="0"/>
                </a:lnTo>
                <a:lnTo>
                  <a:pt x="18695" y="2335"/>
                </a:lnTo>
                <a:lnTo>
                  <a:pt x="6926" y="9432"/>
                </a:lnTo>
                <a:lnTo>
                  <a:pt x="0" y="20066"/>
                </a:lnTo>
                <a:lnTo>
                  <a:pt x="1337" y="37432"/>
                </a:lnTo>
                <a:lnTo>
                  <a:pt x="7144" y="50009"/>
                </a:lnTo>
                <a:lnTo>
                  <a:pt x="16342" y="57750"/>
                </a:lnTo>
                <a:lnTo>
                  <a:pt x="27851" y="60611"/>
                </a:lnTo>
                <a:lnTo>
                  <a:pt x="42083" y="57455"/>
                </a:lnTo>
                <a:lnTo>
                  <a:pt x="52846" y="48966"/>
                </a:lnTo>
                <a:lnTo>
                  <a:pt x="58768" y="36656"/>
                </a:lnTo>
                <a:lnTo>
                  <a:pt x="59489" y="30033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19794" y="5320461"/>
            <a:ext cx="4187587" cy="645904"/>
          </a:xfrm>
          <a:custGeom>
            <a:avLst/>
            <a:gdLst/>
            <a:ahLst/>
            <a:cxnLst/>
            <a:rect l="l" t="t" r="r" b="b"/>
            <a:pathLst>
              <a:path w="4187587" h="645904">
                <a:moveTo>
                  <a:pt x="4187569" y="0"/>
                </a:moveTo>
                <a:lnTo>
                  <a:pt x="0" y="0"/>
                </a:lnTo>
                <a:lnTo>
                  <a:pt x="18" y="477510"/>
                </a:lnTo>
                <a:lnTo>
                  <a:pt x="6729" y="520192"/>
                </a:lnTo>
                <a:lnTo>
                  <a:pt x="23147" y="558758"/>
                </a:lnTo>
                <a:lnTo>
                  <a:pt x="47939" y="591879"/>
                </a:lnTo>
                <a:lnTo>
                  <a:pt x="79775" y="618226"/>
                </a:lnTo>
                <a:lnTo>
                  <a:pt x="117326" y="636473"/>
                </a:lnTo>
                <a:lnTo>
                  <a:pt x="159259" y="645290"/>
                </a:lnTo>
                <a:lnTo>
                  <a:pt x="173981" y="645904"/>
                </a:lnTo>
                <a:lnTo>
                  <a:pt x="4019194" y="645813"/>
                </a:lnTo>
                <a:lnTo>
                  <a:pt x="4061881" y="639105"/>
                </a:lnTo>
                <a:lnTo>
                  <a:pt x="4100447" y="622693"/>
                </a:lnTo>
                <a:lnTo>
                  <a:pt x="4133567" y="597906"/>
                </a:lnTo>
                <a:lnTo>
                  <a:pt x="4159913" y="566072"/>
                </a:lnTo>
                <a:lnTo>
                  <a:pt x="4178157" y="528520"/>
                </a:lnTo>
                <a:lnTo>
                  <a:pt x="4186973" y="486577"/>
                </a:lnTo>
                <a:lnTo>
                  <a:pt x="4187587" y="471850"/>
                </a:lnTo>
                <a:lnTo>
                  <a:pt x="41875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295515" y="5440272"/>
            <a:ext cx="3575685" cy="3409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100" spc="-26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Г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лавны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й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техномол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л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страны</a:t>
            </a:r>
            <a:endParaRPr sz="21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65705"/>
            <a:ext cx="10692003" cy="5194338"/>
          </a:xfrm>
          <a:custGeom>
            <a:avLst/>
            <a:gdLst/>
            <a:ahLst/>
            <a:cxnLst/>
            <a:rect l="l" t="t" r="r" b="b"/>
            <a:pathLst>
              <a:path w="10692003" h="5194338">
                <a:moveTo>
                  <a:pt x="0" y="5194338"/>
                </a:moveTo>
                <a:lnTo>
                  <a:pt x="10692003" y="5194338"/>
                </a:lnTo>
                <a:lnTo>
                  <a:pt x="10692003" y="0"/>
                </a:lnTo>
                <a:lnTo>
                  <a:pt x="0" y="0"/>
                </a:lnTo>
                <a:lnTo>
                  <a:pt x="0" y="5194338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5359" y="2831185"/>
            <a:ext cx="6203911" cy="42953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98964" y="1535627"/>
            <a:ext cx="171323" cy="304888"/>
          </a:xfrm>
          <a:custGeom>
            <a:avLst/>
            <a:gdLst/>
            <a:ahLst/>
            <a:cxnLst/>
            <a:rect l="l" t="t" r="r" b="b"/>
            <a:pathLst>
              <a:path w="171323" h="304888">
                <a:moveTo>
                  <a:pt x="171323" y="64211"/>
                </a:moveTo>
                <a:lnTo>
                  <a:pt x="91046" y="64211"/>
                </a:lnTo>
                <a:lnTo>
                  <a:pt x="10744" y="304888"/>
                </a:lnTo>
                <a:lnTo>
                  <a:pt x="90881" y="304888"/>
                </a:lnTo>
                <a:lnTo>
                  <a:pt x="171323" y="64211"/>
                </a:lnTo>
                <a:close/>
              </a:path>
              <a:path w="171323" h="304888">
                <a:moveTo>
                  <a:pt x="284060" y="0"/>
                </a:moveTo>
                <a:lnTo>
                  <a:pt x="21501" y="0"/>
                </a:lnTo>
                <a:lnTo>
                  <a:pt x="0" y="64211"/>
                </a:lnTo>
                <a:lnTo>
                  <a:pt x="262420" y="64211"/>
                </a:lnTo>
                <a:lnTo>
                  <a:pt x="284060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7481" y="1527732"/>
            <a:ext cx="314208" cy="320595"/>
          </a:xfrm>
          <a:custGeom>
            <a:avLst/>
            <a:gdLst/>
            <a:ahLst/>
            <a:cxnLst/>
            <a:rect l="l" t="t" r="r" b="b"/>
            <a:pathLst>
              <a:path w="314208" h="320595">
                <a:moveTo>
                  <a:pt x="205857" y="0"/>
                </a:moveTo>
                <a:lnTo>
                  <a:pt x="157990" y="7470"/>
                </a:lnTo>
                <a:lnTo>
                  <a:pt x="119513" y="22898"/>
                </a:lnTo>
                <a:lnTo>
                  <a:pt x="87915" y="44360"/>
                </a:lnTo>
                <a:lnTo>
                  <a:pt x="61112" y="71523"/>
                </a:lnTo>
                <a:lnTo>
                  <a:pt x="32908" y="113324"/>
                </a:lnTo>
                <a:lnTo>
                  <a:pt x="12944" y="160019"/>
                </a:lnTo>
                <a:lnTo>
                  <a:pt x="1959" y="207977"/>
                </a:lnTo>
                <a:lnTo>
                  <a:pt x="0" y="237156"/>
                </a:lnTo>
                <a:lnTo>
                  <a:pt x="1356" y="250518"/>
                </a:lnTo>
                <a:lnTo>
                  <a:pt x="21906" y="292316"/>
                </a:lnTo>
                <a:lnTo>
                  <a:pt x="67524" y="315470"/>
                </a:lnTo>
                <a:lnTo>
                  <a:pt x="118882" y="320595"/>
                </a:lnTo>
                <a:lnTo>
                  <a:pt x="130578" y="319639"/>
                </a:lnTo>
                <a:lnTo>
                  <a:pt x="179014" y="307087"/>
                </a:lnTo>
                <a:lnTo>
                  <a:pt x="215469" y="288882"/>
                </a:lnTo>
                <a:lnTo>
                  <a:pt x="252966" y="256348"/>
                </a:lnTo>
                <a:lnTo>
                  <a:pt x="126304" y="256348"/>
                </a:lnTo>
                <a:lnTo>
                  <a:pt x="110984" y="254040"/>
                </a:lnTo>
                <a:lnTo>
                  <a:pt x="98823" y="249036"/>
                </a:lnTo>
                <a:lnTo>
                  <a:pt x="89825" y="241335"/>
                </a:lnTo>
                <a:lnTo>
                  <a:pt x="83995" y="230938"/>
                </a:lnTo>
                <a:lnTo>
                  <a:pt x="81336" y="217847"/>
                </a:lnTo>
                <a:lnTo>
                  <a:pt x="81851" y="202061"/>
                </a:lnTo>
                <a:lnTo>
                  <a:pt x="82626" y="195609"/>
                </a:lnTo>
                <a:lnTo>
                  <a:pt x="83756" y="188954"/>
                </a:lnTo>
                <a:lnTo>
                  <a:pt x="85432" y="182185"/>
                </a:lnTo>
                <a:lnTo>
                  <a:pt x="294589" y="182185"/>
                </a:lnTo>
                <a:lnTo>
                  <a:pt x="302400" y="159991"/>
                </a:lnTo>
                <a:lnTo>
                  <a:pt x="306002" y="147407"/>
                </a:lnTo>
                <a:lnTo>
                  <a:pt x="308921" y="135397"/>
                </a:lnTo>
                <a:lnTo>
                  <a:pt x="309996" y="129899"/>
                </a:lnTo>
                <a:lnTo>
                  <a:pt x="214591" y="129899"/>
                </a:lnTo>
                <a:lnTo>
                  <a:pt x="91421" y="127268"/>
                </a:lnTo>
                <a:lnTo>
                  <a:pt x="113985" y="93213"/>
                </a:lnTo>
                <a:lnTo>
                  <a:pt x="157548" y="69562"/>
                </a:lnTo>
                <a:lnTo>
                  <a:pt x="186852" y="67262"/>
                </a:lnTo>
                <a:lnTo>
                  <a:pt x="311552" y="67262"/>
                </a:lnTo>
                <a:lnTo>
                  <a:pt x="309996" y="60558"/>
                </a:lnTo>
                <a:lnTo>
                  <a:pt x="283456" y="20045"/>
                </a:lnTo>
                <a:lnTo>
                  <a:pt x="246834" y="3682"/>
                </a:lnTo>
                <a:lnTo>
                  <a:pt x="221203" y="370"/>
                </a:lnTo>
                <a:lnTo>
                  <a:pt x="205857" y="0"/>
                </a:lnTo>
                <a:close/>
              </a:path>
              <a:path w="314208" h="320595">
                <a:moveTo>
                  <a:pt x="277533" y="223308"/>
                </a:moveTo>
                <a:lnTo>
                  <a:pt x="193947" y="225157"/>
                </a:lnTo>
                <a:lnTo>
                  <a:pt x="186557" y="234135"/>
                </a:lnTo>
                <a:lnTo>
                  <a:pt x="176852" y="242124"/>
                </a:lnTo>
                <a:lnTo>
                  <a:pt x="164170" y="249430"/>
                </a:lnTo>
                <a:lnTo>
                  <a:pt x="153215" y="253345"/>
                </a:lnTo>
                <a:lnTo>
                  <a:pt x="140935" y="255666"/>
                </a:lnTo>
                <a:lnTo>
                  <a:pt x="126304" y="256348"/>
                </a:lnTo>
                <a:lnTo>
                  <a:pt x="252966" y="256348"/>
                </a:lnTo>
                <a:lnTo>
                  <a:pt x="253234" y="256065"/>
                </a:lnTo>
                <a:lnTo>
                  <a:pt x="261716" y="245920"/>
                </a:lnTo>
                <a:lnTo>
                  <a:pt x="269815" y="235001"/>
                </a:lnTo>
                <a:lnTo>
                  <a:pt x="277533" y="223308"/>
                </a:lnTo>
                <a:close/>
              </a:path>
              <a:path w="314208" h="320595">
                <a:moveTo>
                  <a:pt x="311552" y="67262"/>
                </a:moveTo>
                <a:lnTo>
                  <a:pt x="186852" y="67262"/>
                </a:lnTo>
                <a:lnTo>
                  <a:pt x="198460" y="71891"/>
                </a:lnTo>
                <a:lnTo>
                  <a:pt x="209273" y="80234"/>
                </a:lnTo>
                <a:lnTo>
                  <a:pt x="214725" y="89825"/>
                </a:lnTo>
                <a:lnTo>
                  <a:pt x="217201" y="102193"/>
                </a:lnTo>
                <a:lnTo>
                  <a:pt x="216712" y="117326"/>
                </a:lnTo>
                <a:lnTo>
                  <a:pt x="216027" y="122775"/>
                </a:lnTo>
                <a:lnTo>
                  <a:pt x="215303" y="126915"/>
                </a:lnTo>
                <a:lnTo>
                  <a:pt x="214591" y="129899"/>
                </a:lnTo>
                <a:lnTo>
                  <a:pt x="309996" y="129899"/>
                </a:lnTo>
                <a:lnTo>
                  <a:pt x="311334" y="123057"/>
                </a:lnTo>
                <a:lnTo>
                  <a:pt x="313159" y="110570"/>
                </a:lnTo>
                <a:lnTo>
                  <a:pt x="314208" y="97198"/>
                </a:lnTo>
                <a:lnTo>
                  <a:pt x="314106" y="84532"/>
                </a:lnTo>
                <a:lnTo>
                  <a:pt x="312741" y="72382"/>
                </a:lnTo>
                <a:lnTo>
                  <a:pt x="311552" y="6726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26374" y="1535627"/>
            <a:ext cx="400113" cy="304888"/>
          </a:xfrm>
          <a:custGeom>
            <a:avLst/>
            <a:gdLst/>
            <a:ahLst/>
            <a:cxnLst/>
            <a:rect l="l" t="t" r="r" b="b"/>
            <a:pathLst>
              <a:path w="400113" h="304888">
                <a:moveTo>
                  <a:pt x="203542" y="0"/>
                </a:moveTo>
                <a:lnTo>
                  <a:pt x="106133" y="0"/>
                </a:lnTo>
                <a:lnTo>
                  <a:pt x="155981" y="149580"/>
                </a:lnTo>
                <a:lnTo>
                  <a:pt x="0" y="304888"/>
                </a:lnTo>
                <a:lnTo>
                  <a:pt x="96913" y="304888"/>
                </a:lnTo>
                <a:lnTo>
                  <a:pt x="180301" y="213283"/>
                </a:lnTo>
                <a:lnTo>
                  <a:pt x="271188" y="213283"/>
                </a:lnTo>
                <a:lnTo>
                  <a:pt x="250075" y="149580"/>
                </a:lnTo>
                <a:lnTo>
                  <a:pt x="310916" y="88925"/>
                </a:lnTo>
                <a:lnTo>
                  <a:pt x="225513" y="88925"/>
                </a:lnTo>
                <a:lnTo>
                  <a:pt x="203542" y="0"/>
                </a:lnTo>
                <a:close/>
              </a:path>
              <a:path w="400113" h="304888">
                <a:moveTo>
                  <a:pt x="271188" y="213283"/>
                </a:moveTo>
                <a:lnTo>
                  <a:pt x="180301" y="213283"/>
                </a:lnTo>
                <a:lnTo>
                  <a:pt x="202374" y="304888"/>
                </a:lnTo>
                <a:lnTo>
                  <a:pt x="301548" y="304888"/>
                </a:lnTo>
                <a:lnTo>
                  <a:pt x="271188" y="213283"/>
                </a:lnTo>
                <a:close/>
              </a:path>
              <a:path w="400113" h="304888">
                <a:moveTo>
                  <a:pt x="400113" y="0"/>
                </a:moveTo>
                <a:lnTo>
                  <a:pt x="305511" y="0"/>
                </a:lnTo>
                <a:lnTo>
                  <a:pt x="225513" y="88925"/>
                </a:lnTo>
                <a:lnTo>
                  <a:pt x="310916" y="88925"/>
                </a:lnTo>
                <a:lnTo>
                  <a:pt x="40011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9613" y="1535627"/>
            <a:ext cx="376593" cy="304888"/>
          </a:xfrm>
          <a:custGeom>
            <a:avLst/>
            <a:gdLst/>
            <a:ahLst/>
            <a:cxnLst/>
            <a:rect l="l" t="t" r="r" b="b"/>
            <a:pathLst>
              <a:path w="376593" h="304888">
                <a:moveTo>
                  <a:pt x="182206" y="0"/>
                </a:moveTo>
                <a:lnTo>
                  <a:pt x="102069" y="0"/>
                </a:lnTo>
                <a:lnTo>
                  <a:pt x="0" y="304888"/>
                </a:lnTo>
                <a:lnTo>
                  <a:pt x="80352" y="304888"/>
                </a:lnTo>
                <a:lnTo>
                  <a:pt x="120738" y="184581"/>
                </a:lnTo>
                <a:lnTo>
                  <a:pt x="314830" y="184581"/>
                </a:lnTo>
                <a:lnTo>
                  <a:pt x="336324" y="120345"/>
                </a:lnTo>
                <a:lnTo>
                  <a:pt x="141795" y="120345"/>
                </a:lnTo>
                <a:lnTo>
                  <a:pt x="182206" y="0"/>
                </a:lnTo>
                <a:close/>
              </a:path>
              <a:path w="376593" h="304888">
                <a:moveTo>
                  <a:pt x="314830" y="184581"/>
                </a:moveTo>
                <a:lnTo>
                  <a:pt x="234848" y="184581"/>
                </a:lnTo>
                <a:lnTo>
                  <a:pt x="194398" y="304888"/>
                </a:lnTo>
                <a:lnTo>
                  <a:pt x="274574" y="304888"/>
                </a:lnTo>
                <a:lnTo>
                  <a:pt x="314830" y="184581"/>
                </a:lnTo>
                <a:close/>
              </a:path>
              <a:path w="376593" h="304888">
                <a:moveTo>
                  <a:pt x="376593" y="0"/>
                </a:moveTo>
                <a:lnTo>
                  <a:pt x="296316" y="0"/>
                </a:lnTo>
                <a:lnTo>
                  <a:pt x="255854" y="120345"/>
                </a:lnTo>
                <a:lnTo>
                  <a:pt x="336324" y="120345"/>
                </a:lnTo>
                <a:lnTo>
                  <a:pt x="376593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60148" y="1527667"/>
            <a:ext cx="334046" cy="320843"/>
          </a:xfrm>
          <a:custGeom>
            <a:avLst/>
            <a:gdLst/>
            <a:ahLst/>
            <a:cxnLst/>
            <a:rect l="l" t="t" r="r" b="b"/>
            <a:pathLst>
              <a:path w="334046" h="320843">
                <a:moveTo>
                  <a:pt x="217042" y="0"/>
                </a:moveTo>
                <a:lnTo>
                  <a:pt x="167729" y="7067"/>
                </a:lnTo>
                <a:lnTo>
                  <a:pt x="131252" y="20228"/>
                </a:lnTo>
                <a:lnTo>
                  <a:pt x="97517" y="40087"/>
                </a:lnTo>
                <a:lnTo>
                  <a:pt x="61614" y="72459"/>
                </a:lnTo>
                <a:lnTo>
                  <a:pt x="37364" y="104298"/>
                </a:lnTo>
                <a:lnTo>
                  <a:pt x="15158" y="150089"/>
                </a:lnTo>
                <a:lnTo>
                  <a:pt x="2064" y="198896"/>
                </a:lnTo>
                <a:lnTo>
                  <a:pt x="0" y="226138"/>
                </a:lnTo>
                <a:lnTo>
                  <a:pt x="1077" y="238242"/>
                </a:lnTo>
                <a:lnTo>
                  <a:pt x="20375" y="284803"/>
                </a:lnTo>
                <a:lnTo>
                  <a:pt x="51071" y="308291"/>
                </a:lnTo>
                <a:lnTo>
                  <a:pt x="99532" y="320340"/>
                </a:lnTo>
                <a:lnTo>
                  <a:pt x="113409" y="320843"/>
                </a:lnTo>
                <a:lnTo>
                  <a:pt x="117535" y="320800"/>
                </a:lnTo>
                <a:lnTo>
                  <a:pt x="166713" y="313585"/>
                </a:lnTo>
                <a:lnTo>
                  <a:pt x="203470" y="300251"/>
                </a:lnTo>
                <a:lnTo>
                  <a:pt x="237107" y="280470"/>
                </a:lnTo>
                <a:lnTo>
                  <a:pt x="268950" y="252412"/>
                </a:lnTo>
                <a:lnTo>
                  <a:pt x="123505" y="252412"/>
                </a:lnTo>
                <a:lnTo>
                  <a:pt x="110269" y="249065"/>
                </a:lnTo>
                <a:lnTo>
                  <a:pt x="99834" y="243061"/>
                </a:lnTo>
                <a:lnTo>
                  <a:pt x="92210" y="234339"/>
                </a:lnTo>
                <a:lnTo>
                  <a:pt x="87406" y="222843"/>
                </a:lnTo>
                <a:lnTo>
                  <a:pt x="85434" y="208513"/>
                </a:lnTo>
                <a:lnTo>
                  <a:pt x="86303" y="191290"/>
                </a:lnTo>
                <a:lnTo>
                  <a:pt x="96334" y="153594"/>
                </a:lnTo>
                <a:lnTo>
                  <a:pt x="119670" y="110763"/>
                </a:lnTo>
                <a:lnTo>
                  <a:pt x="147970" y="81262"/>
                </a:lnTo>
                <a:lnTo>
                  <a:pt x="184203" y="68424"/>
                </a:lnTo>
                <a:lnTo>
                  <a:pt x="198295" y="67567"/>
                </a:lnTo>
                <a:lnTo>
                  <a:pt x="329480" y="67567"/>
                </a:lnTo>
                <a:lnTo>
                  <a:pt x="325987" y="55764"/>
                </a:lnTo>
                <a:lnTo>
                  <a:pt x="302278" y="24364"/>
                </a:lnTo>
                <a:lnTo>
                  <a:pt x="267819" y="6475"/>
                </a:lnTo>
                <a:lnTo>
                  <a:pt x="231764" y="388"/>
                </a:lnTo>
                <a:lnTo>
                  <a:pt x="217042" y="0"/>
                </a:lnTo>
                <a:close/>
              </a:path>
              <a:path w="334046" h="320843">
                <a:moveTo>
                  <a:pt x="329480" y="67567"/>
                </a:moveTo>
                <a:lnTo>
                  <a:pt x="198295" y="67567"/>
                </a:lnTo>
                <a:lnTo>
                  <a:pt x="210046" y="68291"/>
                </a:lnTo>
                <a:lnTo>
                  <a:pt x="223493" y="71591"/>
                </a:lnTo>
                <a:lnTo>
                  <a:pt x="234092" y="77578"/>
                </a:lnTo>
                <a:lnTo>
                  <a:pt x="241841" y="86275"/>
                </a:lnTo>
                <a:lnTo>
                  <a:pt x="246737" y="97700"/>
                </a:lnTo>
                <a:lnTo>
                  <a:pt x="248778" y="111875"/>
                </a:lnTo>
                <a:lnTo>
                  <a:pt x="247962" y="128821"/>
                </a:lnTo>
                <a:lnTo>
                  <a:pt x="238761" y="165949"/>
                </a:lnTo>
                <a:lnTo>
                  <a:pt x="215310" y="209419"/>
                </a:lnTo>
                <a:lnTo>
                  <a:pt x="189195" y="237481"/>
                </a:lnTo>
                <a:lnTo>
                  <a:pt x="140545" y="252097"/>
                </a:lnTo>
                <a:lnTo>
                  <a:pt x="123505" y="252412"/>
                </a:lnTo>
                <a:lnTo>
                  <a:pt x="268950" y="252412"/>
                </a:lnTo>
                <a:lnTo>
                  <a:pt x="297248" y="216286"/>
                </a:lnTo>
                <a:lnTo>
                  <a:pt x="319615" y="170532"/>
                </a:lnTo>
                <a:lnTo>
                  <a:pt x="332022" y="122611"/>
                </a:lnTo>
                <a:lnTo>
                  <a:pt x="334046" y="106351"/>
                </a:lnTo>
                <a:lnTo>
                  <a:pt x="334013" y="94411"/>
                </a:lnTo>
                <a:lnTo>
                  <a:pt x="332820" y="82796"/>
                </a:lnTo>
                <a:lnTo>
                  <a:pt x="330189" y="69963"/>
                </a:lnTo>
                <a:lnTo>
                  <a:pt x="329480" y="67567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87760" y="1535629"/>
            <a:ext cx="472262" cy="304888"/>
          </a:xfrm>
          <a:custGeom>
            <a:avLst/>
            <a:gdLst/>
            <a:ahLst/>
            <a:cxnLst/>
            <a:rect l="l" t="t" r="r" b="b"/>
            <a:pathLst>
              <a:path w="472262" h="304888">
                <a:moveTo>
                  <a:pt x="211454" y="0"/>
                </a:moveTo>
                <a:lnTo>
                  <a:pt x="102031" y="0"/>
                </a:lnTo>
                <a:lnTo>
                  <a:pt x="0" y="304888"/>
                </a:lnTo>
                <a:lnTo>
                  <a:pt x="74599" y="304888"/>
                </a:lnTo>
                <a:lnTo>
                  <a:pt x="132270" y="132918"/>
                </a:lnTo>
                <a:lnTo>
                  <a:pt x="134569" y="125793"/>
                </a:lnTo>
                <a:lnTo>
                  <a:pt x="136512" y="118795"/>
                </a:lnTo>
                <a:lnTo>
                  <a:pt x="139953" y="105155"/>
                </a:lnTo>
                <a:lnTo>
                  <a:pt x="141071" y="100063"/>
                </a:lnTo>
                <a:lnTo>
                  <a:pt x="141858" y="96837"/>
                </a:lnTo>
                <a:lnTo>
                  <a:pt x="213789" y="96837"/>
                </a:lnTo>
                <a:lnTo>
                  <a:pt x="211454" y="0"/>
                </a:lnTo>
                <a:close/>
              </a:path>
              <a:path w="472262" h="304888">
                <a:moveTo>
                  <a:pt x="213789" y="96837"/>
                </a:moveTo>
                <a:lnTo>
                  <a:pt x="144094" y="96837"/>
                </a:lnTo>
                <a:lnTo>
                  <a:pt x="151231" y="304888"/>
                </a:lnTo>
                <a:lnTo>
                  <a:pt x="218922" y="304888"/>
                </a:lnTo>
                <a:lnTo>
                  <a:pt x="287406" y="207543"/>
                </a:lnTo>
                <a:lnTo>
                  <a:pt x="216458" y="207543"/>
                </a:lnTo>
                <a:lnTo>
                  <a:pt x="213789" y="96837"/>
                </a:lnTo>
                <a:close/>
              </a:path>
              <a:path w="472262" h="304888">
                <a:moveTo>
                  <a:pt x="439843" y="96837"/>
                </a:moveTo>
                <a:lnTo>
                  <a:pt x="367474" y="96837"/>
                </a:lnTo>
                <a:lnTo>
                  <a:pt x="366090" y="100063"/>
                </a:lnTo>
                <a:lnTo>
                  <a:pt x="363969" y="105270"/>
                </a:lnTo>
                <a:lnTo>
                  <a:pt x="360997" y="112344"/>
                </a:lnTo>
                <a:lnTo>
                  <a:pt x="358114" y="119456"/>
                </a:lnTo>
                <a:lnTo>
                  <a:pt x="355587" y="126301"/>
                </a:lnTo>
                <a:lnTo>
                  <a:pt x="353415" y="132918"/>
                </a:lnTo>
                <a:lnTo>
                  <a:pt x="295795" y="304888"/>
                </a:lnTo>
                <a:lnTo>
                  <a:pt x="370192" y="304888"/>
                </a:lnTo>
                <a:lnTo>
                  <a:pt x="439843" y="96837"/>
                </a:lnTo>
                <a:close/>
              </a:path>
              <a:path w="472262" h="304888">
                <a:moveTo>
                  <a:pt x="472262" y="0"/>
                </a:moveTo>
                <a:lnTo>
                  <a:pt x="362902" y="0"/>
                </a:lnTo>
                <a:lnTo>
                  <a:pt x="218808" y="207543"/>
                </a:lnTo>
                <a:lnTo>
                  <a:pt x="287406" y="207543"/>
                </a:lnTo>
                <a:lnTo>
                  <a:pt x="365290" y="96837"/>
                </a:lnTo>
                <a:lnTo>
                  <a:pt x="439843" y="96837"/>
                </a:lnTo>
                <a:lnTo>
                  <a:pt x="472262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48488" y="1527667"/>
            <a:ext cx="333949" cy="320844"/>
          </a:xfrm>
          <a:custGeom>
            <a:avLst/>
            <a:gdLst/>
            <a:ahLst/>
            <a:cxnLst/>
            <a:rect l="l" t="t" r="r" b="b"/>
            <a:pathLst>
              <a:path w="333949" h="320844">
                <a:moveTo>
                  <a:pt x="217062" y="0"/>
                </a:moveTo>
                <a:lnTo>
                  <a:pt x="167749" y="7066"/>
                </a:lnTo>
                <a:lnTo>
                  <a:pt x="131219" y="20229"/>
                </a:lnTo>
                <a:lnTo>
                  <a:pt x="97534" y="40087"/>
                </a:lnTo>
                <a:lnTo>
                  <a:pt x="61582" y="72457"/>
                </a:lnTo>
                <a:lnTo>
                  <a:pt x="37368" y="104291"/>
                </a:lnTo>
                <a:lnTo>
                  <a:pt x="15104" y="150066"/>
                </a:lnTo>
                <a:lnTo>
                  <a:pt x="2078" y="198872"/>
                </a:lnTo>
                <a:lnTo>
                  <a:pt x="0" y="226149"/>
                </a:lnTo>
                <a:lnTo>
                  <a:pt x="1061" y="238223"/>
                </a:lnTo>
                <a:lnTo>
                  <a:pt x="20304" y="284791"/>
                </a:lnTo>
                <a:lnTo>
                  <a:pt x="51008" y="308277"/>
                </a:lnTo>
                <a:lnTo>
                  <a:pt x="99473" y="320340"/>
                </a:lnTo>
                <a:lnTo>
                  <a:pt x="113339" y="320844"/>
                </a:lnTo>
                <a:lnTo>
                  <a:pt x="117472" y="320801"/>
                </a:lnTo>
                <a:lnTo>
                  <a:pt x="166638" y="313580"/>
                </a:lnTo>
                <a:lnTo>
                  <a:pt x="203446" y="300244"/>
                </a:lnTo>
                <a:lnTo>
                  <a:pt x="237040" y="280476"/>
                </a:lnTo>
                <a:lnTo>
                  <a:pt x="268880" y="252413"/>
                </a:lnTo>
                <a:lnTo>
                  <a:pt x="123438" y="252413"/>
                </a:lnTo>
                <a:lnTo>
                  <a:pt x="110189" y="249066"/>
                </a:lnTo>
                <a:lnTo>
                  <a:pt x="99753" y="243062"/>
                </a:lnTo>
                <a:lnTo>
                  <a:pt x="92134" y="234342"/>
                </a:lnTo>
                <a:lnTo>
                  <a:pt x="87341" y="222849"/>
                </a:lnTo>
                <a:lnTo>
                  <a:pt x="85379" y="208523"/>
                </a:lnTo>
                <a:lnTo>
                  <a:pt x="86254" y="191307"/>
                </a:lnTo>
                <a:lnTo>
                  <a:pt x="96263" y="153612"/>
                </a:lnTo>
                <a:lnTo>
                  <a:pt x="119597" y="110781"/>
                </a:lnTo>
                <a:lnTo>
                  <a:pt x="147905" y="81285"/>
                </a:lnTo>
                <a:lnTo>
                  <a:pt x="184113" y="68426"/>
                </a:lnTo>
                <a:lnTo>
                  <a:pt x="198175" y="67568"/>
                </a:lnTo>
                <a:lnTo>
                  <a:pt x="329423" y="67568"/>
                </a:lnTo>
                <a:lnTo>
                  <a:pt x="325932" y="55777"/>
                </a:lnTo>
                <a:lnTo>
                  <a:pt x="302267" y="24398"/>
                </a:lnTo>
                <a:lnTo>
                  <a:pt x="267821" y="6510"/>
                </a:lnTo>
                <a:lnTo>
                  <a:pt x="231764" y="391"/>
                </a:lnTo>
                <a:lnTo>
                  <a:pt x="217062" y="0"/>
                </a:lnTo>
                <a:close/>
              </a:path>
              <a:path w="333949" h="320844">
                <a:moveTo>
                  <a:pt x="329423" y="67568"/>
                </a:moveTo>
                <a:lnTo>
                  <a:pt x="198175" y="67568"/>
                </a:lnTo>
                <a:lnTo>
                  <a:pt x="210004" y="68299"/>
                </a:lnTo>
                <a:lnTo>
                  <a:pt x="223452" y="71607"/>
                </a:lnTo>
                <a:lnTo>
                  <a:pt x="234052" y="77600"/>
                </a:lnTo>
                <a:lnTo>
                  <a:pt x="241802" y="86299"/>
                </a:lnTo>
                <a:lnTo>
                  <a:pt x="246701" y="97726"/>
                </a:lnTo>
                <a:lnTo>
                  <a:pt x="248746" y="111901"/>
                </a:lnTo>
                <a:lnTo>
                  <a:pt x="247938" y="128846"/>
                </a:lnTo>
                <a:lnTo>
                  <a:pt x="238710" y="165971"/>
                </a:lnTo>
                <a:lnTo>
                  <a:pt x="215242" y="209436"/>
                </a:lnTo>
                <a:lnTo>
                  <a:pt x="189147" y="237504"/>
                </a:lnTo>
                <a:lnTo>
                  <a:pt x="140466" y="252098"/>
                </a:lnTo>
                <a:lnTo>
                  <a:pt x="123438" y="252413"/>
                </a:lnTo>
                <a:lnTo>
                  <a:pt x="268880" y="252413"/>
                </a:lnTo>
                <a:lnTo>
                  <a:pt x="297178" y="216296"/>
                </a:lnTo>
                <a:lnTo>
                  <a:pt x="319567" y="170545"/>
                </a:lnTo>
                <a:lnTo>
                  <a:pt x="331931" y="122624"/>
                </a:lnTo>
                <a:lnTo>
                  <a:pt x="333949" y="106364"/>
                </a:lnTo>
                <a:lnTo>
                  <a:pt x="333931" y="94404"/>
                </a:lnTo>
                <a:lnTo>
                  <a:pt x="332756" y="82806"/>
                </a:lnTo>
                <a:lnTo>
                  <a:pt x="330135" y="69974"/>
                </a:lnTo>
                <a:lnTo>
                  <a:pt x="329423" y="67568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3989" y="1535625"/>
            <a:ext cx="378180" cy="311733"/>
          </a:xfrm>
          <a:custGeom>
            <a:avLst/>
            <a:gdLst/>
            <a:ahLst/>
            <a:cxnLst/>
            <a:rect l="l" t="t" r="r" b="b"/>
            <a:pathLst>
              <a:path w="378180" h="311733">
                <a:moveTo>
                  <a:pt x="378180" y="0"/>
                </a:moveTo>
                <a:lnTo>
                  <a:pt x="142531" y="0"/>
                </a:lnTo>
                <a:lnTo>
                  <a:pt x="70798" y="211368"/>
                </a:lnTo>
                <a:lnTo>
                  <a:pt x="63285" y="224399"/>
                </a:lnTo>
                <a:lnTo>
                  <a:pt x="54577" y="234533"/>
                </a:lnTo>
                <a:lnTo>
                  <a:pt x="44668" y="241771"/>
                </a:lnTo>
                <a:lnTo>
                  <a:pt x="33555" y="246113"/>
                </a:lnTo>
                <a:lnTo>
                  <a:pt x="21233" y="247561"/>
                </a:lnTo>
                <a:lnTo>
                  <a:pt x="0" y="311733"/>
                </a:lnTo>
                <a:lnTo>
                  <a:pt x="50101" y="304518"/>
                </a:lnTo>
                <a:lnTo>
                  <a:pt x="94418" y="282047"/>
                </a:lnTo>
                <a:lnTo>
                  <a:pt x="121775" y="254490"/>
                </a:lnTo>
                <a:lnTo>
                  <a:pt x="146391" y="209901"/>
                </a:lnTo>
                <a:lnTo>
                  <a:pt x="195465" y="64211"/>
                </a:lnTo>
                <a:lnTo>
                  <a:pt x="356678" y="64211"/>
                </a:lnTo>
                <a:lnTo>
                  <a:pt x="378180" y="0"/>
                </a:lnTo>
                <a:close/>
              </a:path>
              <a:path w="378180" h="311733">
                <a:moveTo>
                  <a:pt x="356678" y="64211"/>
                </a:moveTo>
                <a:lnTo>
                  <a:pt x="276249" y="64211"/>
                </a:lnTo>
                <a:lnTo>
                  <a:pt x="195795" y="304888"/>
                </a:lnTo>
                <a:lnTo>
                  <a:pt x="276084" y="304888"/>
                </a:lnTo>
                <a:lnTo>
                  <a:pt x="356678" y="64211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87999" y="1534926"/>
            <a:ext cx="378686" cy="312432"/>
          </a:xfrm>
          <a:custGeom>
            <a:avLst/>
            <a:gdLst/>
            <a:ahLst/>
            <a:cxnLst/>
            <a:rect l="l" t="t" r="r" b="b"/>
            <a:pathLst>
              <a:path w="378686" h="312432">
                <a:moveTo>
                  <a:pt x="378686" y="0"/>
                </a:moveTo>
                <a:lnTo>
                  <a:pt x="142504" y="698"/>
                </a:lnTo>
                <a:lnTo>
                  <a:pt x="70756" y="212066"/>
                </a:lnTo>
                <a:lnTo>
                  <a:pt x="63250" y="225098"/>
                </a:lnTo>
                <a:lnTo>
                  <a:pt x="54544" y="235232"/>
                </a:lnTo>
                <a:lnTo>
                  <a:pt x="44633" y="242470"/>
                </a:lnTo>
                <a:lnTo>
                  <a:pt x="33513" y="246812"/>
                </a:lnTo>
                <a:lnTo>
                  <a:pt x="21181" y="248259"/>
                </a:lnTo>
                <a:lnTo>
                  <a:pt x="0" y="312432"/>
                </a:lnTo>
                <a:lnTo>
                  <a:pt x="50100" y="305217"/>
                </a:lnTo>
                <a:lnTo>
                  <a:pt x="94384" y="282747"/>
                </a:lnTo>
                <a:lnTo>
                  <a:pt x="121753" y="255174"/>
                </a:lnTo>
                <a:lnTo>
                  <a:pt x="146366" y="210595"/>
                </a:lnTo>
                <a:lnTo>
                  <a:pt x="195413" y="64909"/>
                </a:lnTo>
                <a:lnTo>
                  <a:pt x="356882" y="64909"/>
                </a:lnTo>
                <a:lnTo>
                  <a:pt x="378686" y="0"/>
                </a:lnTo>
                <a:close/>
              </a:path>
              <a:path w="378686" h="312432">
                <a:moveTo>
                  <a:pt x="356882" y="64909"/>
                </a:moveTo>
                <a:lnTo>
                  <a:pt x="276274" y="64909"/>
                </a:lnTo>
                <a:lnTo>
                  <a:pt x="195743" y="305587"/>
                </a:lnTo>
                <a:lnTo>
                  <a:pt x="276032" y="305587"/>
                </a:lnTo>
                <a:lnTo>
                  <a:pt x="356882" y="6490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59659" y="1284696"/>
            <a:ext cx="688850" cy="549414"/>
          </a:xfrm>
          <a:custGeom>
            <a:avLst/>
            <a:gdLst/>
            <a:ahLst/>
            <a:cxnLst/>
            <a:rect l="l" t="t" r="r" b="b"/>
            <a:pathLst>
              <a:path w="688850" h="549414">
                <a:moveTo>
                  <a:pt x="598385" y="0"/>
                </a:moveTo>
                <a:lnTo>
                  <a:pt x="185940" y="0"/>
                </a:lnTo>
                <a:lnTo>
                  <a:pt x="0" y="549414"/>
                </a:lnTo>
                <a:lnTo>
                  <a:pt x="492000" y="549010"/>
                </a:lnTo>
                <a:lnTo>
                  <a:pt x="536846" y="526877"/>
                </a:lnTo>
                <a:lnTo>
                  <a:pt x="558292" y="488124"/>
                </a:lnTo>
                <a:lnTo>
                  <a:pt x="580722" y="419862"/>
                </a:lnTo>
                <a:lnTo>
                  <a:pt x="187350" y="419862"/>
                </a:lnTo>
                <a:lnTo>
                  <a:pt x="218033" y="327380"/>
                </a:lnTo>
                <a:lnTo>
                  <a:pt x="610794" y="327380"/>
                </a:lnTo>
                <a:lnTo>
                  <a:pt x="611365" y="323646"/>
                </a:lnTo>
                <a:lnTo>
                  <a:pt x="600049" y="278752"/>
                </a:lnTo>
                <a:lnTo>
                  <a:pt x="588279" y="271428"/>
                </a:lnTo>
                <a:lnTo>
                  <a:pt x="600431" y="267693"/>
                </a:lnTo>
                <a:lnTo>
                  <a:pt x="638302" y="235061"/>
                </a:lnTo>
                <a:lnTo>
                  <a:pt x="653962" y="199237"/>
                </a:lnTo>
                <a:lnTo>
                  <a:pt x="261454" y="199237"/>
                </a:lnTo>
                <a:lnTo>
                  <a:pt x="285292" y="129730"/>
                </a:lnTo>
                <a:lnTo>
                  <a:pt x="677770" y="129730"/>
                </a:lnTo>
                <a:lnTo>
                  <a:pt x="681824" y="117894"/>
                </a:lnTo>
                <a:lnTo>
                  <a:pt x="683741" y="111192"/>
                </a:lnTo>
                <a:lnTo>
                  <a:pt x="686562" y="98666"/>
                </a:lnTo>
                <a:lnTo>
                  <a:pt x="688280" y="86220"/>
                </a:lnTo>
                <a:lnTo>
                  <a:pt x="688850" y="73659"/>
                </a:lnTo>
                <a:lnTo>
                  <a:pt x="687570" y="60277"/>
                </a:lnTo>
                <a:lnTo>
                  <a:pt x="660145" y="17015"/>
                </a:lnTo>
                <a:lnTo>
                  <a:pt x="612775" y="679"/>
                </a:lnTo>
                <a:lnTo>
                  <a:pt x="598385" y="0"/>
                </a:lnTo>
                <a:close/>
              </a:path>
              <a:path w="688850" h="549414">
                <a:moveTo>
                  <a:pt x="610794" y="327380"/>
                </a:moveTo>
                <a:lnTo>
                  <a:pt x="218033" y="327380"/>
                </a:lnTo>
                <a:lnTo>
                  <a:pt x="431257" y="327468"/>
                </a:lnTo>
                <a:lnTo>
                  <a:pt x="445717" y="331226"/>
                </a:lnTo>
                <a:lnTo>
                  <a:pt x="454395" y="340495"/>
                </a:lnTo>
                <a:lnTo>
                  <a:pt x="457288" y="355231"/>
                </a:lnTo>
                <a:lnTo>
                  <a:pt x="457288" y="358457"/>
                </a:lnTo>
                <a:lnTo>
                  <a:pt x="442687" y="399041"/>
                </a:lnTo>
                <a:lnTo>
                  <a:pt x="393877" y="419862"/>
                </a:lnTo>
                <a:lnTo>
                  <a:pt x="580722" y="419862"/>
                </a:lnTo>
                <a:lnTo>
                  <a:pt x="608114" y="336499"/>
                </a:lnTo>
                <a:lnTo>
                  <a:pt x="610400" y="329958"/>
                </a:lnTo>
                <a:lnTo>
                  <a:pt x="610794" y="327380"/>
                </a:lnTo>
                <a:close/>
              </a:path>
              <a:path w="688850" h="549414">
                <a:moveTo>
                  <a:pt x="677770" y="129730"/>
                </a:moveTo>
                <a:lnTo>
                  <a:pt x="285292" y="129730"/>
                </a:lnTo>
                <a:lnTo>
                  <a:pt x="495532" y="129758"/>
                </a:lnTo>
                <a:lnTo>
                  <a:pt x="512541" y="132508"/>
                </a:lnTo>
                <a:lnTo>
                  <a:pt x="522746" y="139774"/>
                </a:lnTo>
                <a:lnTo>
                  <a:pt x="526148" y="151574"/>
                </a:lnTo>
                <a:lnTo>
                  <a:pt x="526148" y="153263"/>
                </a:lnTo>
                <a:lnTo>
                  <a:pt x="501759" y="196130"/>
                </a:lnTo>
                <a:lnTo>
                  <a:pt x="474230" y="199237"/>
                </a:lnTo>
                <a:lnTo>
                  <a:pt x="653962" y="199237"/>
                </a:lnTo>
                <a:lnTo>
                  <a:pt x="677770" y="1297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31383" y="1284693"/>
            <a:ext cx="666810" cy="549427"/>
          </a:xfrm>
          <a:custGeom>
            <a:avLst/>
            <a:gdLst/>
            <a:ahLst/>
            <a:cxnLst/>
            <a:rect l="l" t="t" r="r" b="b"/>
            <a:pathLst>
              <a:path w="666810" h="549427">
                <a:moveTo>
                  <a:pt x="589026" y="0"/>
                </a:moveTo>
                <a:lnTo>
                  <a:pt x="201922" y="263"/>
                </a:lnTo>
                <a:lnTo>
                  <a:pt x="165302" y="11955"/>
                </a:lnTo>
                <a:lnTo>
                  <a:pt x="138909" y="39491"/>
                </a:lnTo>
                <a:lnTo>
                  <a:pt x="26047" y="375742"/>
                </a:lnTo>
                <a:lnTo>
                  <a:pt x="13139" y="409685"/>
                </a:lnTo>
                <a:lnTo>
                  <a:pt x="3216" y="447225"/>
                </a:lnTo>
                <a:lnTo>
                  <a:pt x="0" y="484307"/>
                </a:lnTo>
                <a:lnTo>
                  <a:pt x="1919" y="499559"/>
                </a:lnTo>
                <a:lnTo>
                  <a:pt x="21228" y="533133"/>
                </a:lnTo>
                <a:lnTo>
                  <a:pt x="60917" y="548408"/>
                </a:lnTo>
                <a:lnTo>
                  <a:pt x="78689" y="549427"/>
                </a:lnTo>
                <a:lnTo>
                  <a:pt x="465151" y="549215"/>
                </a:lnTo>
                <a:lnTo>
                  <a:pt x="501815" y="538011"/>
                </a:lnTo>
                <a:lnTo>
                  <a:pt x="528443" y="510586"/>
                </a:lnTo>
                <a:lnTo>
                  <a:pt x="560225" y="419861"/>
                </a:lnTo>
                <a:lnTo>
                  <a:pt x="379400" y="419861"/>
                </a:lnTo>
                <a:lnTo>
                  <a:pt x="176596" y="417135"/>
                </a:lnTo>
                <a:lnTo>
                  <a:pt x="168213" y="407710"/>
                </a:lnTo>
                <a:lnTo>
                  <a:pt x="165443" y="391579"/>
                </a:lnTo>
                <a:lnTo>
                  <a:pt x="165443" y="386511"/>
                </a:lnTo>
                <a:lnTo>
                  <a:pt x="166344" y="381596"/>
                </a:lnTo>
                <a:lnTo>
                  <a:pt x="168021" y="377316"/>
                </a:lnTo>
                <a:lnTo>
                  <a:pt x="237482" y="167563"/>
                </a:lnTo>
                <a:lnTo>
                  <a:pt x="262577" y="135794"/>
                </a:lnTo>
                <a:lnTo>
                  <a:pt x="288188" y="129730"/>
                </a:lnTo>
                <a:lnTo>
                  <a:pt x="657282" y="129730"/>
                </a:lnTo>
                <a:lnTo>
                  <a:pt x="658086" y="126950"/>
                </a:lnTo>
                <a:lnTo>
                  <a:pt x="665474" y="89536"/>
                </a:lnTo>
                <a:lnTo>
                  <a:pt x="666810" y="65980"/>
                </a:lnTo>
                <a:lnTo>
                  <a:pt x="664987" y="50487"/>
                </a:lnTo>
                <a:lnTo>
                  <a:pt x="645958" y="16458"/>
                </a:lnTo>
                <a:lnTo>
                  <a:pt x="606633" y="1026"/>
                </a:lnTo>
                <a:lnTo>
                  <a:pt x="589026" y="0"/>
                </a:lnTo>
                <a:close/>
              </a:path>
              <a:path w="666810" h="549427">
                <a:moveTo>
                  <a:pt x="657282" y="129730"/>
                </a:moveTo>
                <a:lnTo>
                  <a:pt x="288188" y="129730"/>
                </a:lnTo>
                <a:lnTo>
                  <a:pt x="491303" y="132679"/>
                </a:lnTo>
                <a:lnTo>
                  <a:pt x="499503" y="142278"/>
                </a:lnTo>
                <a:lnTo>
                  <a:pt x="502221" y="158610"/>
                </a:lnTo>
                <a:lnTo>
                  <a:pt x="502221" y="163055"/>
                </a:lnTo>
                <a:lnTo>
                  <a:pt x="427566" y="386908"/>
                </a:lnTo>
                <a:lnTo>
                  <a:pt x="393826" y="418477"/>
                </a:lnTo>
                <a:lnTo>
                  <a:pt x="379400" y="419861"/>
                </a:lnTo>
                <a:lnTo>
                  <a:pt x="560225" y="419861"/>
                </a:lnTo>
                <a:lnTo>
                  <a:pt x="652589" y="145503"/>
                </a:lnTo>
                <a:lnTo>
                  <a:pt x="654187" y="140431"/>
                </a:lnTo>
                <a:lnTo>
                  <a:pt x="657282" y="1297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59137" y="1283353"/>
            <a:ext cx="688585" cy="550760"/>
          </a:xfrm>
          <a:custGeom>
            <a:avLst/>
            <a:gdLst/>
            <a:ahLst/>
            <a:cxnLst/>
            <a:rect l="l" t="t" r="r" b="b"/>
            <a:pathLst>
              <a:path w="688585" h="550760">
                <a:moveTo>
                  <a:pt x="598068" y="0"/>
                </a:moveTo>
                <a:lnTo>
                  <a:pt x="185038" y="0"/>
                </a:lnTo>
                <a:lnTo>
                  <a:pt x="0" y="549922"/>
                </a:lnTo>
                <a:lnTo>
                  <a:pt x="142341" y="550760"/>
                </a:lnTo>
                <a:lnTo>
                  <a:pt x="218020" y="328104"/>
                </a:lnTo>
                <a:lnTo>
                  <a:pt x="568209" y="327907"/>
                </a:lnTo>
                <a:lnTo>
                  <a:pt x="610602" y="302345"/>
                </a:lnTo>
                <a:lnTo>
                  <a:pt x="630935" y="264744"/>
                </a:lnTo>
                <a:lnTo>
                  <a:pt x="653065" y="199758"/>
                </a:lnTo>
                <a:lnTo>
                  <a:pt x="260527" y="199758"/>
                </a:lnTo>
                <a:lnTo>
                  <a:pt x="284251" y="129679"/>
                </a:lnTo>
                <a:lnTo>
                  <a:pt x="676930" y="129679"/>
                </a:lnTo>
                <a:lnTo>
                  <a:pt x="680986" y="117767"/>
                </a:lnTo>
                <a:lnTo>
                  <a:pt x="683137" y="111102"/>
                </a:lnTo>
                <a:lnTo>
                  <a:pt x="686216" y="98633"/>
                </a:lnTo>
                <a:lnTo>
                  <a:pt x="688012" y="86234"/>
                </a:lnTo>
                <a:lnTo>
                  <a:pt x="688585" y="73652"/>
                </a:lnTo>
                <a:lnTo>
                  <a:pt x="687326" y="60211"/>
                </a:lnTo>
                <a:lnTo>
                  <a:pt x="659768" y="17073"/>
                </a:lnTo>
                <a:lnTo>
                  <a:pt x="612349" y="686"/>
                </a:lnTo>
                <a:lnTo>
                  <a:pt x="598068" y="0"/>
                </a:lnTo>
                <a:close/>
              </a:path>
              <a:path w="688585" h="550760">
                <a:moveTo>
                  <a:pt x="676930" y="129679"/>
                </a:moveTo>
                <a:lnTo>
                  <a:pt x="284251" y="129679"/>
                </a:lnTo>
                <a:lnTo>
                  <a:pt x="494737" y="129705"/>
                </a:lnTo>
                <a:lnTo>
                  <a:pt x="511674" y="132482"/>
                </a:lnTo>
                <a:lnTo>
                  <a:pt x="521881" y="139811"/>
                </a:lnTo>
                <a:lnTo>
                  <a:pt x="525297" y="151663"/>
                </a:lnTo>
                <a:lnTo>
                  <a:pt x="525297" y="153517"/>
                </a:lnTo>
                <a:lnTo>
                  <a:pt x="500803" y="196677"/>
                </a:lnTo>
                <a:lnTo>
                  <a:pt x="473443" y="199758"/>
                </a:lnTo>
                <a:lnTo>
                  <a:pt x="653065" y="199758"/>
                </a:lnTo>
                <a:lnTo>
                  <a:pt x="676930" y="129679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02909" y="1284693"/>
            <a:ext cx="819492" cy="556361"/>
          </a:xfrm>
          <a:custGeom>
            <a:avLst/>
            <a:gdLst/>
            <a:ahLst/>
            <a:cxnLst/>
            <a:rect l="l" t="t" r="r" b="b"/>
            <a:pathLst>
              <a:path w="819492" h="556361">
                <a:moveTo>
                  <a:pt x="819492" y="0"/>
                </a:moveTo>
                <a:lnTo>
                  <a:pt x="397166" y="271"/>
                </a:lnTo>
                <a:lnTo>
                  <a:pt x="349006" y="10601"/>
                </a:lnTo>
                <a:lnTo>
                  <a:pt x="313092" y="27889"/>
                </a:lnTo>
                <a:lnTo>
                  <a:pt x="275936" y="60392"/>
                </a:lnTo>
                <a:lnTo>
                  <a:pt x="251781" y="94519"/>
                </a:lnTo>
                <a:lnTo>
                  <a:pt x="131673" y="423151"/>
                </a:lnTo>
                <a:lnTo>
                  <a:pt x="42354" y="423151"/>
                </a:lnTo>
                <a:lnTo>
                  <a:pt x="0" y="556361"/>
                </a:lnTo>
                <a:lnTo>
                  <a:pt x="627443" y="556361"/>
                </a:lnTo>
                <a:lnTo>
                  <a:pt x="674561" y="419861"/>
                </a:lnTo>
                <a:lnTo>
                  <a:pt x="525995" y="419861"/>
                </a:lnTo>
                <a:lnTo>
                  <a:pt x="312508" y="419614"/>
                </a:lnTo>
                <a:lnTo>
                  <a:pt x="297751" y="416786"/>
                </a:lnTo>
                <a:lnTo>
                  <a:pt x="288602" y="410818"/>
                </a:lnTo>
                <a:lnTo>
                  <a:pt x="285044" y="401735"/>
                </a:lnTo>
                <a:lnTo>
                  <a:pt x="287058" y="389559"/>
                </a:lnTo>
                <a:lnTo>
                  <a:pt x="291485" y="377181"/>
                </a:lnTo>
                <a:lnTo>
                  <a:pt x="292203" y="375071"/>
                </a:lnTo>
                <a:lnTo>
                  <a:pt x="296936" y="361591"/>
                </a:lnTo>
                <a:lnTo>
                  <a:pt x="309278" y="326948"/>
                </a:lnTo>
                <a:lnTo>
                  <a:pt x="334432" y="256882"/>
                </a:lnTo>
                <a:lnTo>
                  <a:pt x="370433" y="157111"/>
                </a:lnTo>
                <a:lnTo>
                  <a:pt x="370979" y="155308"/>
                </a:lnTo>
                <a:lnTo>
                  <a:pt x="407247" y="130963"/>
                </a:lnTo>
                <a:lnTo>
                  <a:pt x="422122" y="129730"/>
                </a:lnTo>
                <a:lnTo>
                  <a:pt x="774711" y="129730"/>
                </a:lnTo>
                <a:lnTo>
                  <a:pt x="819492" y="0"/>
                </a:lnTo>
                <a:close/>
              </a:path>
              <a:path w="819492" h="556361">
                <a:moveTo>
                  <a:pt x="774711" y="129730"/>
                </a:moveTo>
                <a:lnTo>
                  <a:pt x="629716" y="129730"/>
                </a:lnTo>
                <a:lnTo>
                  <a:pt x="525995" y="419861"/>
                </a:lnTo>
                <a:lnTo>
                  <a:pt x="674561" y="419861"/>
                </a:lnTo>
                <a:lnTo>
                  <a:pt x="774711" y="12973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26268" y="611716"/>
            <a:ext cx="761618" cy="567080"/>
          </a:xfrm>
          <a:custGeom>
            <a:avLst/>
            <a:gdLst/>
            <a:ahLst/>
            <a:cxnLst/>
            <a:rect l="l" t="t" r="r" b="b"/>
            <a:pathLst>
              <a:path w="761618" h="567080">
                <a:moveTo>
                  <a:pt x="761618" y="0"/>
                </a:moveTo>
                <a:lnTo>
                  <a:pt x="274988" y="192"/>
                </a:lnTo>
                <a:lnTo>
                  <a:pt x="232503" y="7807"/>
                </a:lnTo>
                <a:lnTo>
                  <a:pt x="198881" y="26536"/>
                </a:lnTo>
                <a:lnTo>
                  <a:pt x="174097" y="56402"/>
                </a:lnTo>
                <a:lnTo>
                  <a:pt x="0" y="567080"/>
                </a:lnTo>
                <a:lnTo>
                  <a:pt x="147650" y="567080"/>
                </a:lnTo>
                <a:lnTo>
                  <a:pt x="281987" y="170469"/>
                </a:lnTo>
                <a:lnTo>
                  <a:pt x="286829" y="160987"/>
                </a:lnTo>
                <a:lnTo>
                  <a:pt x="319838" y="137776"/>
                </a:lnTo>
                <a:lnTo>
                  <a:pt x="345516" y="133769"/>
                </a:lnTo>
                <a:lnTo>
                  <a:pt x="716267" y="133769"/>
                </a:lnTo>
                <a:lnTo>
                  <a:pt x="761618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13444" y="611715"/>
            <a:ext cx="692034" cy="561822"/>
          </a:xfrm>
          <a:custGeom>
            <a:avLst/>
            <a:gdLst/>
            <a:ahLst/>
            <a:cxnLst/>
            <a:rect l="l" t="t" r="r" b="b"/>
            <a:pathLst>
              <a:path w="692034" h="561822">
                <a:moveTo>
                  <a:pt x="611183" y="0"/>
                </a:moveTo>
                <a:lnTo>
                  <a:pt x="206829" y="520"/>
                </a:lnTo>
                <a:lnTo>
                  <a:pt x="170036" y="12955"/>
                </a:lnTo>
                <a:lnTo>
                  <a:pt x="143763" y="40679"/>
                </a:lnTo>
                <a:lnTo>
                  <a:pt x="26856" y="384263"/>
                </a:lnTo>
                <a:lnTo>
                  <a:pt x="11574" y="424280"/>
                </a:lnTo>
                <a:lnTo>
                  <a:pt x="1065" y="472906"/>
                </a:lnTo>
                <a:lnTo>
                  <a:pt x="0" y="499234"/>
                </a:lnTo>
                <a:lnTo>
                  <a:pt x="2467" y="513907"/>
                </a:lnTo>
                <a:lnTo>
                  <a:pt x="23091" y="546180"/>
                </a:lnTo>
                <a:lnTo>
                  <a:pt x="63555" y="560845"/>
                </a:lnTo>
                <a:lnTo>
                  <a:pt x="81453" y="561822"/>
                </a:lnTo>
                <a:lnTo>
                  <a:pt x="485521" y="561379"/>
                </a:lnTo>
                <a:lnTo>
                  <a:pt x="522365" y="549400"/>
                </a:lnTo>
                <a:lnTo>
                  <a:pt x="548655" y="521768"/>
                </a:lnTo>
                <a:lnTo>
                  <a:pt x="581522" y="429323"/>
                </a:lnTo>
                <a:lnTo>
                  <a:pt x="393759" y="429323"/>
                </a:lnTo>
                <a:lnTo>
                  <a:pt x="182461" y="426167"/>
                </a:lnTo>
                <a:lnTo>
                  <a:pt x="174174" y="416531"/>
                </a:lnTo>
                <a:lnTo>
                  <a:pt x="171394" y="400418"/>
                </a:lnTo>
                <a:lnTo>
                  <a:pt x="171394" y="395262"/>
                </a:lnTo>
                <a:lnTo>
                  <a:pt x="172334" y="390258"/>
                </a:lnTo>
                <a:lnTo>
                  <a:pt x="174176" y="385546"/>
                </a:lnTo>
                <a:lnTo>
                  <a:pt x="247280" y="168906"/>
                </a:lnTo>
                <a:lnTo>
                  <a:pt x="273094" y="138376"/>
                </a:lnTo>
                <a:lnTo>
                  <a:pt x="298940" y="132562"/>
                </a:lnTo>
                <a:lnTo>
                  <a:pt x="682262" y="132562"/>
                </a:lnTo>
                <a:lnTo>
                  <a:pt x="684368" y="124964"/>
                </a:lnTo>
                <a:lnTo>
                  <a:pt x="691853" y="75920"/>
                </a:lnTo>
                <a:lnTo>
                  <a:pt x="692034" y="63151"/>
                </a:lnTo>
                <a:lnTo>
                  <a:pt x="689641" y="48347"/>
                </a:lnTo>
                <a:lnTo>
                  <a:pt x="669236" y="15784"/>
                </a:lnTo>
                <a:lnTo>
                  <a:pt x="629000" y="986"/>
                </a:lnTo>
                <a:lnTo>
                  <a:pt x="611183" y="0"/>
                </a:lnTo>
                <a:close/>
              </a:path>
              <a:path w="692034" h="561822">
                <a:moveTo>
                  <a:pt x="682262" y="132562"/>
                </a:moveTo>
                <a:lnTo>
                  <a:pt x="298940" y="132562"/>
                </a:lnTo>
                <a:lnTo>
                  <a:pt x="497026" y="132563"/>
                </a:lnTo>
                <a:lnTo>
                  <a:pt x="510445" y="135947"/>
                </a:lnTo>
                <a:lnTo>
                  <a:pt x="518464" y="145821"/>
                </a:lnTo>
                <a:lnTo>
                  <a:pt x="521127" y="162128"/>
                </a:lnTo>
                <a:lnTo>
                  <a:pt x="521127" y="166877"/>
                </a:lnTo>
                <a:lnTo>
                  <a:pt x="520174" y="171551"/>
                </a:lnTo>
                <a:lnTo>
                  <a:pt x="518447" y="176237"/>
                </a:lnTo>
                <a:lnTo>
                  <a:pt x="443036" y="397453"/>
                </a:lnTo>
                <a:lnTo>
                  <a:pt x="408354" y="427996"/>
                </a:lnTo>
                <a:lnTo>
                  <a:pt x="393759" y="429323"/>
                </a:lnTo>
                <a:lnTo>
                  <a:pt x="581522" y="429323"/>
                </a:lnTo>
                <a:lnTo>
                  <a:pt x="677375" y="148793"/>
                </a:lnTo>
                <a:lnTo>
                  <a:pt x="680861" y="137616"/>
                </a:lnTo>
                <a:lnTo>
                  <a:pt x="682262" y="132562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32750" y="610370"/>
            <a:ext cx="729672" cy="568426"/>
          </a:xfrm>
          <a:custGeom>
            <a:avLst/>
            <a:gdLst/>
            <a:ahLst/>
            <a:cxnLst/>
            <a:rect l="l" t="t" r="r" b="b"/>
            <a:pathLst>
              <a:path w="729672" h="568426">
                <a:moveTo>
                  <a:pt x="636231" y="0"/>
                </a:moveTo>
                <a:lnTo>
                  <a:pt x="190995" y="0"/>
                </a:lnTo>
                <a:lnTo>
                  <a:pt x="0" y="567778"/>
                </a:lnTo>
                <a:lnTo>
                  <a:pt x="146938" y="568426"/>
                </a:lnTo>
                <a:lnTo>
                  <a:pt x="224828" y="338670"/>
                </a:lnTo>
                <a:lnTo>
                  <a:pt x="608285" y="337781"/>
                </a:lnTo>
                <a:lnTo>
                  <a:pt x="649950" y="311154"/>
                </a:lnTo>
                <a:lnTo>
                  <a:pt x="670178" y="273240"/>
                </a:lnTo>
                <a:lnTo>
                  <a:pt x="692928" y="206209"/>
                </a:lnTo>
                <a:lnTo>
                  <a:pt x="267500" y="206209"/>
                </a:lnTo>
                <a:lnTo>
                  <a:pt x="291845" y="133731"/>
                </a:lnTo>
                <a:lnTo>
                  <a:pt x="717527" y="133731"/>
                </a:lnTo>
                <a:lnTo>
                  <a:pt x="721613" y="121691"/>
                </a:lnTo>
                <a:lnTo>
                  <a:pt x="725169" y="110374"/>
                </a:lnTo>
                <a:lnTo>
                  <a:pt x="727767" y="98511"/>
                </a:lnTo>
                <a:lnTo>
                  <a:pt x="729266" y="85928"/>
                </a:lnTo>
                <a:lnTo>
                  <a:pt x="729672" y="72040"/>
                </a:lnTo>
                <a:lnTo>
                  <a:pt x="727893" y="59272"/>
                </a:lnTo>
                <a:lnTo>
                  <a:pt x="698262" y="16555"/>
                </a:lnTo>
                <a:lnTo>
                  <a:pt x="650486" y="659"/>
                </a:lnTo>
                <a:lnTo>
                  <a:pt x="636231" y="0"/>
                </a:lnTo>
                <a:close/>
              </a:path>
              <a:path w="729672" h="568426">
                <a:moveTo>
                  <a:pt x="717527" y="133731"/>
                </a:moveTo>
                <a:lnTo>
                  <a:pt x="291845" y="133731"/>
                </a:lnTo>
                <a:lnTo>
                  <a:pt x="537274" y="133833"/>
                </a:lnTo>
                <a:lnTo>
                  <a:pt x="553629" y="136986"/>
                </a:lnTo>
                <a:lnTo>
                  <a:pt x="563472" y="144555"/>
                </a:lnTo>
                <a:lnTo>
                  <a:pt x="566762" y="156552"/>
                </a:lnTo>
                <a:lnTo>
                  <a:pt x="566762" y="158445"/>
                </a:lnTo>
                <a:lnTo>
                  <a:pt x="552183" y="194478"/>
                </a:lnTo>
                <a:lnTo>
                  <a:pt x="513118" y="206209"/>
                </a:lnTo>
                <a:lnTo>
                  <a:pt x="692928" y="206209"/>
                </a:lnTo>
                <a:lnTo>
                  <a:pt x="717527" y="133731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52752" y="611716"/>
            <a:ext cx="707034" cy="567080"/>
          </a:xfrm>
          <a:custGeom>
            <a:avLst/>
            <a:gdLst/>
            <a:ahLst/>
            <a:cxnLst/>
            <a:rect l="l" t="t" r="r" b="b"/>
            <a:pathLst>
              <a:path w="707034" h="567080">
                <a:moveTo>
                  <a:pt x="275742" y="0"/>
                </a:moveTo>
                <a:lnTo>
                  <a:pt x="128054" y="0"/>
                </a:lnTo>
                <a:lnTo>
                  <a:pt x="52937" y="227190"/>
                </a:lnTo>
                <a:lnTo>
                  <a:pt x="43222" y="266521"/>
                </a:lnTo>
                <a:lnTo>
                  <a:pt x="41408" y="287190"/>
                </a:lnTo>
                <a:lnTo>
                  <a:pt x="42766" y="300211"/>
                </a:lnTo>
                <a:lnTo>
                  <a:pt x="67128" y="339871"/>
                </a:lnTo>
                <a:lnTo>
                  <a:pt x="105313" y="356585"/>
                </a:lnTo>
                <a:lnTo>
                  <a:pt x="160604" y="362153"/>
                </a:lnTo>
                <a:lnTo>
                  <a:pt x="436562" y="362153"/>
                </a:lnTo>
                <a:lnTo>
                  <a:pt x="425239" y="396942"/>
                </a:lnTo>
                <a:lnTo>
                  <a:pt x="398506" y="424514"/>
                </a:lnTo>
                <a:lnTo>
                  <a:pt x="361340" y="433451"/>
                </a:lnTo>
                <a:lnTo>
                  <a:pt x="44805" y="433451"/>
                </a:lnTo>
                <a:lnTo>
                  <a:pt x="0" y="567080"/>
                </a:lnTo>
                <a:lnTo>
                  <a:pt x="431830" y="566916"/>
                </a:lnTo>
                <a:lnTo>
                  <a:pt x="474285" y="559394"/>
                </a:lnTo>
                <a:lnTo>
                  <a:pt x="507908" y="540653"/>
                </a:lnTo>
                <a:lnTo>
                  <a:pt x="532704" y="510691"/>
                </a:lnTo>
                <a:lnTo>
                  <a:pt x="630294" y="228511"/>
                </a:lnTo>
                <a:lnTo>
                  <a:pt x="450659" y="228511"/>
                </a:lnTo>
                <a:lnTo>
                  <a:pt x="223075" y="226875"/>
                </a:lnTo>
                <a:lnTo>
                  <a:pt x="212352" y="219553"/>
                </a:lnTo>
                <a:lnTo>
                  <a:pt x="208788" y="206400"/>
                </a:lnTo>
                <a:lnTo>
                  <a:pt x="208788" y="200317"/>
                </a:lnTo>
                <a:lnTo>
                  <a:pt x="210286" y="192786"/>
                </a:lnTo>
                <a:lnTo>
                  <a:pt x="213398" y="183756"/>
                </a:lnTo>
                <a:lnTo>
                  <a:pt x="275742" y="0"/>
                </a:lnTo>
                <a:close/>
              </a:path>
              <a:path w="707034" h="567080">
                <a:moveTo>
                  <a:pt x="707034" y="0"/>
                </a:moveTo>
                <a:lnTo>
                  <a:pt x="555399" y="13106"/>
                </a:lnTo>
                <a:lnTo>
                  <a:pt x="534916" y="73264"/>
                </a:lnTo>
                <a:lnTo>
                  <a:pt x="509694" y="147606"/>
                </a:lnTo>
                <a:lnTo>
                  <a:pt x="495580" y="189698"/>
                </a:lnTo>
                <a:lnTo>
                  <a:pt x="492425" y="199547"/>
                </a:lnTo>
                <a:lnTo>
                  <a:pt x="486203" y="212213"/>
                </a:lnTo>
                <a:lnTo>
                  <a:pt x="477202" y="221265"/>
                </a:lnTo>
                <a:lnTo>
                  <a:pt x="465371" y="226699"/>
                </a:lnTo>
                <a:lnTo>
                  <a:pt x="450659" y="228511"/>
                </a:lnTo>
                <a:lnTo>
                  <a:pt x="630294" y="228511"/>
                </a:lnTo>
                <a:lnTo>
                  <a:pt x="707034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434249" y="610897"/>
            <a:ext cx="758926" cy="567905"/>
          </a:xfrm>
          <a:custGeom>
            <a:avLst/>
            <a:gdLst/>
            <a:ahLst/>
            <a:cxnLst/>
            <a:rect l="l" t="t" r="r" b="b"/>
            <a:pathLst>
              <a:path w="758926" h="567905">
                <a:moveTo>
                  <a:pt x="340067" y="0"/>
                </a:moveTo>
                <a:lnTo>
                  <a:pt x="191731" y="0"/>
                </a:lnTo>
                <a:lnTo>
                  <a:pt x="0" y="567905"/>
                </a:lnTo>
                <a:lnTo>
                  <a:pt x="147650" y="567905"/>
                </a:lnTo>
                <a:lnTo>
                  <a:pt x="224929" y="338137"/>
                </a:lnTo>
                <a:lnTo>
                  <a:pt x="644411" y="338137"/>
                </a:lnTo>
                <a:lnTo>
                  <a:pt x="689013" y="206438"/>
                </a:lnTo>
                <a:lnTo>
                  <a:pt x="271691" y="206438"/>
                </a:lnTo>
                <a:lnTo>
                  <a:pt x="340067" y="0"/>
                </a:lnTo>
                <a:close/>
              </a:path>
              <a:path w="758926" h="567905">
                <a:moveTo>
                  <a:pt x="644411" y="338137"/>
                </a:moveTo>
                <a:lnTo>
                  <a:pt x="496785" y="338137"/>
                </a:lnTo>
                <a:lnTo>
                  <a:pt x="418782" y="567905"/>
                </a:lnTo>
                <a:lnTo>
                  <a:pt x="566597" y="567905"/>
                </a:lnTo>
                <a:lnTo>
                  <a:pt x="644411" y="338137"/>
                </a:lnTo>
                <a:close/>
              </a:path>
              <a:path w="758926" h="567905">
                <a:moveTo>
                  <a:pt x="758926" y="0"/>
                </a:moveTo>
                <a:lnTo>
                  <a:pt x="611898" y="0"/>
                </a:lnTo>
                <a:lnTo>
                  <a:pt x="542150" y="206438"/>
                </a:lnTo>
                <a:lnTo>
                  <a:pt x="689013" y="206438"/>
                </a:lnTo>
                <a:lnTo>
                  <a:pt x="758926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55916" y="610897"/>
            <a:ext cx="905979" cy="567905"/>
          </a:xfrm>
          <a:custGeom>
            <a:avLst/>
            <a:gdLst/>
            <a:ahLst/>
            <a:cxnLst/>
            <a:rect l="l" t="t" r="r" b="b"/>
            <a:pathLst>
              <a:path w="905979" h="567905">
                <a:moveTo>
                  <a:pt x="340080" y="0"/>
                </a:moveTo>
                <a:lnTo>
                  <a:pt x="191668" y="0"/>
                </a:lnTo>
                <a:lnTo>
                  <a:pt x="0" y="567905"/>
                </a:lnTo>
                <a:lnTo>
                  <a:pt x="713574" y="567905"/>
                </a:lnTo>
                <a:lnTo>
                  <a:pt x="757824" y="437299"/>
                </a:lnTo>
                <a:lnTo>
                  <a:pt x="192938" y="437299"/>
                </a:lnTo>
                <a:lnTo>
                  <a:pt x="340080" y="0"/>
                </a:lnTo>
                <a:close/>
              </a:path>
              <a:path w="905979" h="567905">
                <a:moveTo>
                  <a:pt x="622998" y="0"/>
                </a:moveTo>
                <a:lnTo>
                  <a:pt x="474446" y="0"/>
                </a:lnTo>
                <a:lnTo>
                  <a:pt x="327444" y="437299"/>
                </a:lnTo>
                <a:lnTo>
                  <a:pt x="476110" y="437299"/>
                </a:lnTo>
                <a:lnTo>
                  <a:pt x="622998" y="0"/>
                </a:lnTo>
                <a:close/>
              </a:path>
              <a:path w="905979" h="567905">
                <a:moveTo>
                  <a:pt x="905979" y="0"/>
                </a:moveTo>
                <a:lnTo>
                  <a:pt x="758926" y="0"/>
                </a:lnTo>
                <a:lnTo>
                  <a:pt x="610400" y="437299"/>
                </a:lnTo>
                <a:lnTo>
                  <a:pt x="757824" y="437299"/>
                </a:lnTo>
                <a:lnTo>
                  <a:pt x="905979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90376" y="611716"/>
            <a:ext cx="698728" cy="567651"/>
          </a:xfrm>
          <a:custGeom>
            <a:avLst/>
            <a:gdLst/>
            <a:ahLst/>
            <a:cxnLst/>
            <a:rect l="l" t="t" r="r" b="b"/>
            <a:pathLst>
              <a:path w="698728" h="567651">
                <a:moveTo>
                  <a:pt x="698728" y="0"/>
                </a:moveTo>
                <a:lnTo>
                  <a:pt x="228941" y="749"/>
                </a:lnTo>
                <a:lnTo>
                  <a:pt x="192140" y="15197"/>
                </a:lnTo>
                <a:lnTo>
                  <a:pt x="169266" y="48064"/>
                </a:lnTo>
                <a:lnTo>
                  <a:pt x="164323" y="64659"/>
                </a:lnTo>
                <a:lnTo>
                  <a:pt x="162981" y="68996"/>
                </a:lnTo>
                <a:lnTo>
                  <a:pt x="159715" y="79157"/>
                </a:lnTo>
                <a:lnTo>
                  <a:pt x="149051" y="111942"/>
                </a:lnTo>
                <a:lnTo>
                  <a:pt x="0" y="567651"/>
                </a:lnTo>
                <a:lnTo>
                  <a:pt x="506486" y="566948"/>
                </a:lnTo>
                <a:lnTo>
                  <a:pt x="543606" y="556140"/>
                </a:lnTo>
                <a:lnTo>
                  <a:pt x="572616" y="518109"/>
                </a:lnTo>
                <a:lnTo>
                  <a:pt x="602773" y="433451"/>
                </a:lnTo>
                <a:lnTo>
                  <a:pt x="186169" y="433451"/>
                </a:lnTo>
                <a:lnTo>
                  <a:pt x="213791" y="347268"/>
                </a:lnTo>
                <a:lnTo>
                  <a:pt x="633020" y="347268"/>
                </a:lnTo>
                <a:lnTo>
                  <a:pt x="641207" y="323940"/>
                </a:lnTo>
                <a:lnTo>
                  <a:pt x="643781" y="312089"/>
                </a:lnTo>
                <a:lnTo>
                  <a:pt x="645291" y="299523"/>
                </a:lnTo>
                <a:lnTo>
                  <a:pt x="645706" y="285616"/>
                </a:lnTo>
                <a:lnTo>
                  <a:pt x="643922" y="272856"/>
                </a:lnTo>
                <a:lnTo>
                  <a:pt x="614500" y="230009"/>
                </a:lnTo>
                <a:lnTo>
                  <a:pt x="566757" y="214239"/>
                </a:lnTo>
                <a:lnTo>
                  <a:pt x="305877" y="213587"/>
                </a:lnTo>
                <a:lnTo>
                  <a:pt x="289197" y="211071"/>
                </a:lnTo>
                <a:lnTo>
                  <a:pt x="279202" y="203409"/>
                </a:lnTo>
                <a:lnTo>
                  <a:pt x="275863" y="190201"/>
                </a:lnTo>
                <a:lnTo>
                  <a:pt x="276553" y="178503"/>
                </a:lnTo>
                <a:lnTo>
                  <a:pt x="296844" y="143448"/>
                </a:lnTo>
                <a:lnTo>
                  <a:pt x="334098" y="133769"/>
                </a:lnTo>
                <a:lnTo>
                  <a:pt x="654088" y="133769"/>
                </a:lnTo>
                <a:lnTo>
                  <a:pt x="698728" y="0"/>
                </a:lnTo>
                <a:close/>
              </a:path>
              <a:path w="698728" h="567651">
                <a:moveTo>
                  <a:pt x="633020" y="347268"/>
                </a:moveTo>
                <a:lnTo>
                  <a:pt x="213791" y="347268"/>
                </a:lnTo>
                <a:lnTo>
                  <a:pt x="459648" y="347310"/>
                </a:lnTo>
                <a:lnTo>
                  <a:pt x="473901" y="349292"/>
                </a:lnTo>
                <a:lnTo>
                  <a:pt x="484134" y="354756"/>
                </a:lnTo>
                <a:lnTo>
                  <a:pt x="489445" y="364414"/>
                </a:lnTo>
                <a:lnTo>
                  <a:pt x="488932" y="378976"/>
                </a:lnTo>
                <a:lnTo>
                  <a:pt x="470976" y="413766"/>
                </a:lnTo>
                <a:lnTo>
                  <a:pt x="422071" y="433451"/>
                </a:lnTo>
                <a:lnTo>
                  <a:pt x="602773" y="433451"/>
                </a:lnTo>
                <a:lnTo>
                  <a:pt x="633020" y="347268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87972" y="610897"/>
            <a:ext cx="748969" cy="569988"/>
          </a:xfrm>
          <a:custGeom>
            <a:avLst/>
            <a:gdLst/>
            <a:ahLst/>
            <a:cxnLst/>
            <a:rect l="l" t="t" r="r" b="b"/>
            <a:pathLst>
              <a:path w="748969" h="569988">
                <a:moveTo>
                  <a:pt x="669715" y="234848"/>
                </a:moveTo>
                <a:lnTo>
                  <a:pt x="525538" y="234848"/>
                </a:lnTo>
                <a:lnTo>
                  <a:pt x="408825" y="569988"/>
                </a:lnTo>
                <a:lnTo>
                  <a:pt x="556615" y="569988"/>
                </a:lnTo>
                <a:lnTo>
                  <a:pt x="669715" y="234848"/>
                </a:lnTo>
                <a:close/>
              </a:path>
              <a:path w="748969" h="569988">
                <a:moveTo>
                  <a:pt x="342404" y="0"/>
                </a:moveTo>
                <a:lnTo>
                  <a:pt x="193903" y="0"/>
                </a:lnTo>
                <a:lnTo>
                  <a:pt x="0" y="565327"/>
                </a:lnTo>
                <a:lnTo>
                  <a:pt x="166370" y="565556"/>
                </a:lnTo>
                <a:lnTo>
                  <a:pt x="403691" y="347040"/>
                </a:lnTo>
                <a:lnTo>
                  <a:pt x="218160" y="347040"/>
                </a:lnTo>
                <a:lnTo>
                  <a:pt x="342404" y="0"/>
                </a:lnTo>
                <a:close/>
              </a:path>
              <a:path w="748969" h="569988">
                <a:moveTo>
                  <a:pt x="748969" y="0"/>
                </a:moveTo>
                <a:lnTo>
                  <a:pt x="576008" y="0"/>
                </a:lnTo>
                <a:lnTo>
                  <a:pt x="218160" y="347040"/>
                </a:lnTo>
                <a:lnTo>
                  <a:pt x="403691" y="347040"/>
                </a:lnTo>
                <a:lnTo>
                  <a:pt x="525538" y="234848"/>
                </a:lnTo>
                <a:lnTo>
                  <a:pt x="669715" y="234848"/>
                </a:lnTo>
                <a:lnTo>
                  <a:pt x="748969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56423" y="610897"/>
            <a:ext cx="770572" cy="565746"/>
          </a:xfrm>
          <a:custGeom>
            <a:avLst/>
            <a:gdLst/>
            <a:ahLst/>
            <a:cxnLst/>
            <a:rect l="l" t="t" r="r" b="b"/>
            <a:pathLst>
              <a:path w="770572" h="565746">
                <a:moveTo>
                  <a:pt x="344868" y="0"/>
                </a:moveTo>
                <a:lnTo>
                  <a:pt x="194513" y="0"/>
                </a:lnTo>
                <a:lnTo>
                  <a:pt x="0" y="565746"/>
                </a:lnTo>
                <a:lnTo>
                  <a:pt x="152438" y="565746"/>
                </a:lnTo>
                <a:lnTo>
                  <a:pt x="227025" y="336677"/>
                </a:lnTo>
                <a:lnTo>
                  <a:pt x="536297" y="336677"/>
                </a:lnTo>
                <a:lnTo>
                  <a:pt x="514946" y="277863"/>
                </a:lnTo>
                <a:lnTo>
                  <a:pt x="582653" y="204266"/>
                </a:lnTo>
                <a:lnTo>
                  <a:pt x="271068" y="204266"/>
                </a:lnTo>
                <a:lnTo>
                  <a:pt x="344868" y="0"/>
                </a:lnTo>
                <a:close/>
              </a:path>
              <a:path w="770572" h="565746">
                <a:moveTo>
                  <a:pt x="536297" y="336677"/>
                </a:moveTo>
                <a:lnTo>
                  <a:pt x="227025" y="336677"/>
                </a:lnTo>
                <a:lnTo>
                  <a:pt x="340340" y="337033"/>
                </a:lnTo>
                <a:lnTo>
                  <a:pt x="354400" y="337516"/>
                </a:lnTo>
                <a:lnTo>
                  <a:pt x="363707" y="340342"/>
                </a:lnTo>
                <a:lnTo>
                  <a:pt x="370277" y="347617"/>
                </a:lnTo>
                <a:lnTo>
                  <a:pt x="376127" y="361445"/>
                </a:lnTo>
                <a:lnTo>
                  <a:pt x="383273" y="383933"/>
                </a:lnTo>
                <a:lnTo>
                  <a:pt x="443890" y="565746"/>
                </a:lnTo>
                <a:lnTo>
                  <a:pt x="619455" y="565746"/>
                </a:lnTo>
                <a:lnTo>
                  <a:pt x="536297" y="336677"/>
                </a:lnTo>
                <a:close/>
              </a:path>
              <a:path w="770572" h="565746">
                <a:moveTo>
                  <a:pt x="770572" y="0"/>
                </a:moveTo>
                <a:lnTo>
                  <a:pt x="590600" y="0"/>
                </a:lnTo>
                <a:lnTo>
                  <a:pt x="471413" y="127870"/>
                </a:lnTo>
                <a:lnTo>
                  <a:pt x="433899" y="167296"/>
                </a:lnTo>
                <a:lnTo>
                  <a:pt x="402352" y="198887"/>
                </a:lnTo>
                <a:lnTo>
                  <a:pt x="371843" y="204266"/>
                </a:lnTo>
                <a:lnTo>
                  <a:pt x="582653" y="204266"/>
                </a:lnTo>
                <a:lnTo>
                  <a:pt x="770572" y="0"/>
                </a:lnTo>
                <a:close/>
              </a:path>
            </a:pathLst>
          </a:custGeom>
          <a:solidFill>
            <a:srgbClr val="48423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04411" y="1542097"/>
            <a:ext cx="171323" cy="304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62860" y="1534096"/>
            <a:ext cx="314260" cy="3208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31817" y="1542097"/>
            <a:ext cx="400126" cy="304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95050" y="1542097"/>
            <a:ext cx="376605" cy="304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65659" y="1534096"/>
            <a:ext cx="334101" cy="320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93219" y="1542097"/>
            <a:ext cx="472262" cy="304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54000" y="1534096"/>
            <a:ext cx="334015" cy="320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59055" y="1542097"/>
            <a:ext cx="378536" cy="3117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3001" y="1541398"/>
            <a:ext cx="379120" cy="312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65122" y="1291196"/>
            <a:ext cx="688848" cy="5494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36672" y="1291196"/>
            <a:ext cx="667080" cy="5494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64574" y="1289837"/>
            <a:ext cx="688619" cy="55077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08367" y="1291196"/>
            <a:ext cx="819492" cy="5563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31729" y="618197"/>
            <a:ext cx="761593" cy="5670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818443" y="618197"/>
            <a:ext cx="692848" cy="56182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38203" y="616864"/>
            <a:ext cx="729830" cy="56841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58216" y="618197"/>
            <a:ext cx="707008" cy="5670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439706" y="617372"/>
            <a:ext cx="758926" cy="56790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61364" y="617372"/>
            <a:ext cx="905967" cy="56790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95834" y="618197"/>
            <a:ext cx="698703" cy="56763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93416" y="617372"/>
            <a:ext cx="748957" cy="5699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61858" y="617372"/>
            <a:ext cx="770597" cy="56574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60424" y="4800659"/>
            <a:ext cx="1097788" cy="843953"/>
          </a:xfrm>
          <a:custGeom>
            <a:avLst/>
            <a:gdLst/>
            <a:ahLst/>
            <a:cxnLst/>
            <a:rect l="l" t="t" r="r" b="b"/>
            <a:pathLst>
              <a:path w="1097788" h="843953">
                <a:moveTo>
                  <a:pt x="1097788" y="843953"/>
                </a:moveTo>
                <a:lnTo>
                  <a:pt x="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9916" y="4753175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0" y="28656"/>
                </a:moveTo>
                <a:lnTo>
                  <a:pt x="3458" y="14952"/>
                </a:lnTo>
                <a:lnTo>
                  <a:pt x="12638" y="4801"/>
                </a:lnTo>
                <a:lnTo>
                  <a:pt x="25747" y="0"/>
                </a:lnTo>
                <a:lnTo>
                  <a:pt x="40763" y="3009"/>
                </a:lnTo>
                <a:lnTo>
                  <a:pt x="51561" y="11290"/>
                </a:lnTo>
                <a:lnTo>
                  <a:pt x="57092" y="23295"/>
                </a:lnTo>
                <a:lnTo>
                  <a:pt x="54551" y="39196"/>
                </a:lnTo>
                <a:lnTo>
                  <a:pt x="47010" y="50490"/>
                </a:lnTo>
                <a:lnTo>
                  <a:pt x="35870" y="56565"/>
                </a:lnTo>
                <a:lnTo>
                  <a:pt x="19377" y="54437"/>
                </a:lnTo>
                <a:lnTo>
                  <a:pt x="7727" y="47467"/>
                </a:lnTo>
                <a:lnTo>
                  <a:pt x="1262" y="36968"/>
                </a:lnTo>
                <a:lnTo>
                  <a:pt x="0" y="28656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81235" y="2738446"/>
            <a:ext cx="2266315" cy="1833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Предложение</a:t>
            </a:r>
            <a:endParaRPr sz="19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размещение</a:t>
            </a:r>
            <a:endParaRPr sz="1900">
              <a:latin typeface="Elektra Light Pro"/>
              <a:cs typeface="Elektra Light Pro"/>
            </a:endParaRPr>
          </a:p>
          <a:p>
            <a:pPr marL="12700" marR="12700">
              <a:lnSpc>
                <a:spcPct val="105300"/>
              </a:lnSpc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наружно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рекламы н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фасадах</a:t>
            </a:r>
            <a:endParaRPr sz="19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техномолла</a:t>
            </a:r>
            <a:endParaRPr sz="19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-22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орбушки</a:t>
            </a:r>
            <a:r>
              <a:rPr sz="19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</a:t>
            </a:r>
            <a:r>
              <a:rPr sz="1900" spc="9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900" spc="4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</a:t>
            </a:r>
            <a:endParaRPr sz="1900">
              <a:latin typeface="Elektra Light Pro"/>
              <a:cs typeface="Elektra Light Pro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752826" y="5637948"/>
            <a:ext cx="4187598" cy="925304"/>
          </a:xfrm>
          <a:custGeom>
            <a:avLst/>
            <a:gdLst/>
            <a:ahLst/>
            <a:cxnLst/>
            <a:rect l="l" t="t" r="r" b="b"/>
            <a:pathLst>
              <a:path w="4187598" h="925304">
                <a:moveTo>
                  <a:pt x="4187569" y="0"/>
                </a:moveTo>
                <a:lnTo>
                  <a:pt x="0" y="0"/>
                </a:lnTo>
                <a:lnTo>
                  <a:pt x="28" y="756910"/>
                </a:lnTo>
                <a:lnTo>
                  <a:pt x="1105" y="771513"/>
                </a:lnTo>
                <a:lnTo>
                  <a:pt x="11200" y="812971"/>
                </a:lnTo>
                <a:lnTo>
                  <a:pt x="30556" y="849869"/>
                </a:lnTo>
                <a:lnTo>
                  <a:pt x="57845" y="880880"/>
                </a:lnTo>
                <a:lnTo>
                  <a:pt x="91734" y="904674"/>
                </a:lnTo>
                <a:lnTo>
                  <a:pt x="130893" y="919925"/>
                </a:lnTo>
                <a:lnTo>
                  <a:pt x="173991" y="925304"/>
                </a:lnTo>
                <a:lnTo>
                  <a:pt x="4019205" y="925213"/>
                </a:lnTo>
                <a:lnTo>
                  <a:pt x="4061891" y="918505"/>
                </a:lnTo>
                <a:lnTo>
                  <a:pt x="4100458" y="902093"/>
                </a:lnTo>
                <a:lnTo>
                  <a:pt x="4133578" y="877306"/>
                </a:lnTo>
                <a:lnTo>
                  <a:pt x="4159924" y="845472"/>
                </a:lnTo>
                <a:lnTo>
                  <a:pt x="4178168" y="807920"/>
                </a:lnTo>
                <a:lnTo>
                  <a:pt x="4186984" y="765977"/>
                </a:lnTo>
                <a:lnTo>
                  <a:pt x="4187598" y="751250"/>
                </a:lnTo>
                <a:lnTo>
                  <a:pt x="41875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142858" y="5757337"/>
            <a:ext cx="3394075" cy="6870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4099"/>
              </a:lnSpc>
            </a:pP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Продаж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а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рекламны</a:t>
            </a:r>
            <a:r>
              <a:rPr sz="21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х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мест</a:t>
            </a:r>
            <a:r>
              <a:rPr sz="2100" spc="4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о</a:t>
            </a:r>
            <a:r>
              <a:rPr sz="2100" spc="-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</a:t>
            </a:r>
            <a:r>
              <a:rPr sz="2100" spc="1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100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собственника</a:t>
            </a:r>
            <a:endParaRPr sz="21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56203"/>
            <a:ext cx="10692003" cy="4403839"/>
          </a:xfrm>
          <a:custGeom>
            <a:avLst/>
            <a:gdLst/>
            <a:ahLst/>
            <a:cxnLst/>
            <a:rect l="l" t="t" r="r" b="b"/>
            <a:pathLst>
              <a:path w="10692003" h="4403839">
                <a:moveTo>
                  <a:pt x="0" y="4403839"/>
                </a:moveTo>
                <a:lnTo>
                  <a:pt x="10692003" y="4403839"/>
                </a:lnTo>
                <a:lnTo>
                  <a:pt x="10692003" y="0"/>
                </a:lnTo>
                <a:lnTo>
                  <a:pt x="0" y="0"/>
                </a:lnTo>
                <a:lnTo>
                  <a:pt x="0" y="4403839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6357" y="4611585"/>
            <a:ext cx="2615272" cy="1141056"/>
          </a:xfrm>
          <a:custGeom>
            <a:avLst/>
            <a:gdLst/>
            <a:ahLst/>
            <a:cxnLst/>
            <a:rect l="l" t="t" r="r" b="b"/>
            <a:pathLst>
              <a:path w="2615272" h="1141056">
                <a:moveTo>
                  <a:pt x="2615272" y="1141056"/>
                </a:moveTo>
                <a:lnTo>
                  <a:pt x="0" y="1141056"/>
                </a:lnTo>
                <a:lnTo>
                  <a:pt x="0" y="0"/>
                </a:lnTo>
                <a:lnTo>
                  <a:pt x="2615272" y="0"/>
                </a:lnTo>
                <a:lnTo>
                  <a:pt x="2615272" y="1141056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0515" y="381994"/>
            <a:ext cx="2770262" cy="563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60971" y="3623074"/>
            <a:ext cx="5260774" cy="881805"/>
          </a:xfrm>
          <a:custGeom>
            <a:avLst/>
            <a:gdLst/>
            <a:ahLst/>
            <a:cxnLst/>
            <a:rect l="l" t="t" r="r" b="b"/>
            <a:pathLst>
              <a:path w="5260774" h="881805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5"/>
                </a:lnTo>
                <a:lnTo>
                  <a:pt x="5260774" y="881805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4701" y="5788494"/>
            <a:ext cx="2605041" cy="1130590"/>
          </a:xfrm>
          <a:custGeom>
            <a:avLst/>
            <a:gdLst/>
            <a:ahLst/>
            <a:cxnLst/>
            <a:rect l="l" t="t" r="r" b="b"/>
            <a:pathLst>
              <a:path w="2605041" h="1130590">
                <a:moveTo>
                  <a:pt x="2604979" y="0"/>
                </a:moveTo>
                <a:lnTo>
                  <a:pt x="0" y="0"/>
                </a:lnTo>
                <a:lnTo>
                  <a:pt x="0" y="1130590"/>
                </a:lnTo>
                <a:lnTo>
                  <a:pt x="2446139" y="1130518"/>
                </a:lnTo>
                <a:lnTo>
                  <a:pt x="2488606" y="1123170"/>
                </a:lnTo>
                <a:lnTo>
                  <a:pt x="2526628" y="1105764"/>
                </a:lnTo>
                <a:lnTo>
                  <a:pt x="2558743" y="1079761"/>
                </a:lnTo>
                <a:lnTo>
                  <a:pt x="2583490" y="1046624"/>
                </a:lnTo>
                <a:lnTo>
                  <a:pt x="2599410" y="1007812"/>
                </a:lnTo>
                <a:lnTo>
                  <a:pt x="2605041" y="964788"/>
                </a:lnTo>
                <a:lnTo>
                  <a:pt x="260497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66590" y="5788494"/>
            <a:ext cx="2605027" cy="1130590"/>
          </a:xfrm>
          <a:custGeom>
            <a:avLst/>
            <a:gdLst/>
            <a:ahLst/>
            <a:cxnLst/>
            <a:rect l="l" t="t" r="r" b="b"/>
            <a:pathLst>
              <a:path w="2605027" h="1130590">
                <a:moveTo>
                  <a:pt x="2605027" y="0"/>
                </a:moveTo>
                <a:lnTo>
                  <a:pt x="61" y="0"/>
                </a:lnTo>
                <a:lnTo>
                  <a:pt x="0" y="964788"/>
                </a:lnTo>
                <a:lnTo>
                  <a:pt x="643" y="979507"/>
                </a:lnTo>
                <a:lnTo>
                  <a:pt x="9866" y="1021290"/>
                </a:lnTo>
                <a:lnTo>
                  <a:pt x="28891" y="1058372"/>
                </a:lnTo>
                <a:lnTo>
                  <a:pt x="56256" y="1089294"/>
                </a:lnTo>
                <a:lnTo>
                  <a:pt x="90503" y="1112593"/>
                </a:lnTo>
                <a:lnTo>
                  <a:pt x="130168" y="1126809"/>
                </a:lnTo>
                <a:lnTo>
                  <a:pt x="2605027" y="1130590"/>
                </a:lnTo>
                <a:lnTo>
                  <a:pt x="2605027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04701" y="4611585"/>
            <a:ext cx="2615272" cy="1141056"/>
          </a:xfrm>
          <a:custGeom>
            <a:avLst/>
            <a:gdLst/>
            <a:ahLst/>
            <a:cxnLst/>
            <a:rect l="l" t="t" r="r" b="b"/>
            <a:pathLst>
              <a:path w="2615272" h="1141056">
                <a:moveTo>
                  <a:pt x="2615272" y="1141056"/>
                </a:moveTo>
                <a:lnTo>
                  <a:pt x="0" y="1141056"/>
                </a:lnTo>
                <a:lnTo>
                  <a:pt x="0" y="0"/>
                </a:lnTo>
                <a:lnTo>
                  <a:pt x="2615272" y="0"/>
                </a:lnTo>
                <a:lnTo>
                  <a:pt x="2615272" y="1141056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33909" y="5350584"/>
            <a:ext cx="83540" cy="117409"/>
          </a:xfrm>
          <a:custGeom>
            <a:avLst/>
            <a:gdLst/>
            <a:ahLst/>
            <a:cxnLst/>
            <a:rect l="l" t="t" r="r" b="b"/>
            <a:pathLst>
              <a:path w="83540" h="117409">
                <a:moveTo>
                  <a:pt x="9080" y="23632"/>
                </a:moveTo>
                <a:lnTo>
                  <a:pt x="20187" y="20901"/>
                </a:lnTo>
                <a:lnTo>
                  <a:pt x="33915" y="19324"/>
                </a:lnTo>
                <a:lnTo>
                  <a:pt x="52547" y="21301"/>
                </a:lnTo>
                <a:lnTo>
                  <a:pt x="59931" y="29093"/>
                </a:lnTo>
                <a:lnTo>
                  <a:pt x="59848" y="37592"/>
                </a:lnTo>
                <a:lnTo>
                  <a:pt x="26643" y="79292"/>
                </a:lnTo>
                <a:lnTo>
                  <a:pt x="8252" y="93597"/>
                </a:lnTo>
                <a:lnTo>
                  <a:pt x="0" y="117409"/>
                </a:lnTo>
                <a:lnTo>
                  <a:pt x="83540" y="117409"/>
                </a:lnTo>
                <a:lnTo>
                  <a:pt x="83540" y="98574"/>
                </a:lnTo>
                <a:lnTo>
                  <a:pt x="29552" y="98574"/>
                </a:lnTo>
                <a:lnTo>
                  <a:pt x="48016" y="85454"/>
                </a:lnTo>
                <a:lnTo>
                  <a:pt x="78078" y="57165"/>
                </a:lnTo>
                <a:lnTo>
                  <a:pt x="83445" y="40079"/>
                </a:lnTo>
                <a:lnTo>
                  <a:pt x="81624" y="22016"/>
                </a:lnTo>
                <a:lnTo>
                  <a:pt x="75817" y="10063"/>
                </a:lnTo>
                <a:lnTo>
                  <a:pt x="66007" y="3098"/>
                </a:lnTo>
                <a:lnTo>
                  <a:pt x="52180" y="0"/>
                </a:lnTo>
                <a:lnTo>
                  <a:pt x="34998" y="169"/>
                </a:lnTo>
                <a:lnTo>
                  <a:pt x="21506" y="1269"/>
                </a:lnTo>
                <a:lnTo>
                  <a:pt x="11022" y="3066"/>
                </a:lnTo>
                <a:lnTo>
                  <a:pt x="9080" y="2363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99147" y="3673234"/>
            <a:ext cx="2183130" cy="8286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8895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общая площадь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ts val="449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</a:t>
            </a:r>
            <a:r>
              <a:rPr sz="1950" b="1" spc="0" baseline="21367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endParaRPr sz="1950" baseline="21367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7904" y="4790898"/>
            <a:ext cx="2144395" cy="866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4445" algn="ctr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торговая площадь</a:t>
            </a:r>
            <a:endParaRPr sz="1500">
              <a:latin typeface="Elektra Light Pro"/>
              <a:cs typeface="Elektra Light Pro"/>
            </a:endParaRPr>
          </a:p>
          <a:p>
            <a:pPr marR="0" algn="ctr">
              <a:lnSpc>
                <a:spcPct val="100000"/>
              </a:lnSpc>
              <a:spcBef>
                <a:spcPts val="229"/>
              </a:spcBef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</a:t>
            </a:r>
            <a:r>
              <a:rPr sz="3800" b="1" spc="-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3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</a:t>
            </a:r>
            <a:r>
              <a:rPr sz="1950" b="1" spc="22" baseline="21367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endParaRPr sz="1950" baseline="21367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232" y="1707160"/>
            <a:ext cx="9795510" cy="9328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133300"/>
              </a:lnSpc>
            </a:pPr>
            <a:r>
              <a:rPr sz="1500" spc="-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ехномол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л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«</a:t>
            </a:r>
            <a:r>
              <a:rPr sz="1500" spc="-1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» —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крупнейши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торгово-развлекательны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комплекс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объединяющи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-6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товары цифрово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бытово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техники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электроник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2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медиа-носителей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500" spc="5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едину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ю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сервисну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ю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зон</a:t>
            </a:r>
            <a:r>
              <a:rPr sz="1500" spc="-4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у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такж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</a:t>
            </a:r>
            <a:r>
              <a:rPr sz="1500" spc="9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комплекс обучающи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х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развлекательны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х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мероприяти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й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интересам.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7158" y="5929904"/>
            <a:ext cx="1396365" cy="794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-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  <a:p>
            <a:pPr marL="33655" algn="ctr">
              <a:lnSpc>
                <a:spcPts val="155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магазинов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8754" y="5929904"/>
            <a:ext cx="1860550" cy="794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75</a:t>
            </a:r>
            <a:endParaRPr sz="3800">
              <a:latin typeface="Elektra Light Pro"/>
              <a:cs typeface="Elektra Light Pro"/>
            </a:endParaRPr>
          </a:p>
          <a:p>
            <a:pPr algn="ctr">
              <a:lnSpc>
                <a:spcPts val="155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фирменных салонов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80384" y="4803882"/>
            <a:ext cx="2200275" cy="8667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7465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два крытых паркинга на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174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</a:t>
            </a:r>
            <a:r>
              <a:rPr sz="260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е</a:t>
            </a:r>
            <a:r>
              <a:rPr sz="2600" b="1" spc="7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</a:t>
            </a:r>
            <a:r>
              <a:rPr sz="2600" b="1" spc="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73759" y="4194884"/>
            <a:ext cx="83540" cy="117409"/>
          </a:xfrm>
          <a:custGeom>
            <a:avLst/>
            <a:gdLst/>
            <a:ahLst/>
            <a:cxnLst/>
            <a:rect l="l" t="t" r="r" b="b"/>
            <a:pathLst>
              <a:path w="83540" h="117409">
                <a:moveTo>
                  <a:pt x="9080" y="23632"/>
                </a:moveTo>
                <a:lnTo>
                  <a:pt x="20187" y="20901"/>
                </a:lnTo>
                <a:lnTo>
                  <a:pt x="33915" y="19324"/>
                </a:lnTo>
                <a:lnTo>
                  <a:pt x="52547" y="21301"/>
                </a:lnTo>
                <a:lnTo>
                  <a:pt x="59931" y="29093"/>
                </a:lnTo>
                <a:lnTo>
                  <a:pt x="59848" y="37592"/>
                </a:lnTo>
                <a:lnTo>
                  <a:pt x="26643" y="79292"/>
                </a:lnTo>
                <a:lnTo>
                  <a:pt x="8252" y="93597"/>
                </a:lnTo>
                <a:lnTo>
                  <a:pt x="0" y="117409"/>
                </a:lnTo>
                <a:lnTo>
                  <a:pt x="83540" y="117409"/>
                </a:lnTo>
                <a:lnTo>
                  <a:pt x="83540" y="98574"/>
                </a:lnTo>
                <a:lnTo>
                  <a:pt x="29552" y="98574"/>
                </a:lnTo>
                <a:lnTo>
                  <a:pt x="48016" y="85454"/>
                </a:lnTo>
                <a:lnTo>
                  <a:pt x="78078" y="57165"/>
                </a:lnTo>
                <a:lnTo>
                  <a:pt x="83445" y="40079"/>
                </a:lnTo>
                <a:lnTo>
                  <a:pt x="81624" y="22016"/>
                </a:lnTo>
                <a:lnTo>
                  <a:pt x="75817" y="10063"/>
                </a:lnTo>
                <a:lnTo>
                  <a:pt x="66007" y="3098"/>
                </a:lnTo>
                <a:lnTo>
                  <a:pt x="52180" y="0"/>
                </a:lnTo>
                <a:lnTo>
                  <a:pt x="34998" y="169"/>
                </a:lnTo>
                <a:lnTo>
                  <a:pt x="21506" y="1269"/>
                </a:lnTo>
                <a:lnTo>
                  <a:pt x="11022" y="3066"/>
                </a:lnTo>
                <a:lnTo>
                  <a:pt x="9080" y="2363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9305" y="1672615"/>
            <a:ext cx="9811385" cy="628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33300"/>
              </a:lnSpc>
            </a:pPr>
            <a:r>
              <a:rPr sz="1500" spc="-13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ехномол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л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«</a:t>
            </a:r>
            <a:r>
              <a:rPr sz="1500" spc="-1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Г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орбушки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двор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»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—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собирае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полутор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миллионо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челове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 </a:t>
            </a:r>
            <a:r>
              <a:rPr sz="1500" spc="-16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ежемесячно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*</a:t>
            </a:r>
            <a:r>
              <a:rPr sz="1500" spc="18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18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делае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</a:t>
            </a:r>
            <a:r>
              <a:rPr sz="1500" spc="18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так, чтоб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ы</a:t>
            </a:r>
            <a:r>
              <a:rPr sz="1500" spc="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он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приходил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снова.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3118" y="6956437"/>
            <a:ext cx="376618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*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данны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компани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Ватко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</a:t>
            </a:r>
            <a:r>
              <a:rPr sz="1500" spc="7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(система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1886" y="6956437"/>
            <a:ext cx="227012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подсчет</a:t>
            </a:r>
            <a:r>
              <a:rPr sz="15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 </a:t>
            </a:r>
            <a:r>
              <a:rPr sz="1500" spc="1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 </a:t>
            </a:r>
            <a:r>
              <a:rPr sz="1500" spc="3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посетителей).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08993" y="3702678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08993" y="4018070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8993" y="4333436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8993" y="4648815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08993" y="4964183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08993" y="5279562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08993" y="5594929"/>
            <a:ext cx="6350939" cy="0"/>
          </a:xfrm>
          <a:custGeom>
            <a:avLst/>
            <a:gdLst/>
            <a:ahLst/>
            <a:cxnLst/>
            <a:rect l="l" t="t" r="r" b="b"/>
            <a:pathLst>
              <a:path w="6350939">
                <a:moveTo>
                  <a:pt x="0" y="0"/>
                </a:moveTo>
                <a:lnTo>
                  <a:pt x="6350939" y="0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09815" y="3314408"/>
            <a:ext cx="899794" cy="2731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6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marL="635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4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marL="104139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8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marL="104139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6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marL="105410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4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5"/>
              </a:spcBef>
            </a:pPr>
            <a:endParaRPr sz="900" dirty="0"/>
          </a:p>
          <a:p>
            <a:pPr marL="104139" algn="ctr">
              <a:lnSpc>
                <a:spcPct val="100000"/>
              </a:lnSpc>
            </a:pP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00</a:t>
            </a:r>
            <a:r>
              <a:rPr sz="13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3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  <a:p>
            <a:pPr>
              <a:lnSpc>
                <a:spcPts val="900"/>
              </a:lnSpc>
              <a:spcBef>
                <a:spcPts val="16"/>
              </a:spcBef>
            </a:pPr>
            <a:endParaRPr sz="900" dirty="0"/>
          </a:p>
          <a:p>
            <a:pPr marR="12700" algn="r"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,0</a:t>
            </a:r>
            <a:endParaRPr sz="1300" dirty="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1965833" y="6129066"/>
            <a:ext cx="58803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январь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2405133" y="6176895"/>
            <a:ext cx="716488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февраль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3141520" y="6101532"/>
            <a:ext cx="43067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март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19" name="object 19"/>
          <p:cNvSpPr txBox="1"/>
          <p:nvPr/>
        </p:nvSpPr>
        <p:spPr>
          <a:xfrm rot="18900000">
            <a:off x="3561348" y="6127183"/>
            <a:ext cx="58386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апрель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 rot="18900000">
            <a:off x="4279696" y="6088825"/>
            <a:ext cx="359484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май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 rot="18900000">
            <a:off x="4741884" y="6078824"/>
            <a:ext cx="45777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июнь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 rot="18900000">
            <a:off x="5264301" y="6077058"/>
            <a:ext cx="453233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июль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/>
          <p:nvPr/>
        </p:nvSpPr>
        <p:spPr>
          <a:xfrm rot="18900000">
            <a:off x="5763084" y="6140773"/>
            <a:ext cx="531252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август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4" name="object 24"/>
          <p:cNvSpPr txBox="1"/>
          <p:nvPr/>
        </p:nvSpPr>
        <p:spPr>
          <a:xfrm rot="18900000">
            <a:off x="6114694" y="6185661"/>
            <a:ext cx="74088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сентябрь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5" name="object 25"/>
          <p:cNvSpPr txBox="1"/>
          <p:nvPr/>
        </p:nvSpPr>
        <p:spPr>
          <a:xfrm rot="18900000">
            <a:off x="6705954" y="6156010"/>
            <a:ext cx="660674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октябрь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6" name="object 26"/>
          <p:cNvSpPr txBox="1"/>
          <p:nvPr/>
        </p:nvSpPr>
        <p:spPr>
          <a:xfrm rot="18900000">
            <a:off x="7296183" y="6132242"/>
            <a:ext cx="596986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ноябрь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7" name="object 27"/>
          <p:cNvSpPr txBox="1"/>
          <p:nvPr/>
        </p:nvSpPr>
        <p:spPr>
          <a:xfrm rot="18900000">
            <a:off x="7767960" y="6159129"/>
            <a:ext cx="66913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130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декабрь</a:t>
            </a:r>
            <a:endParaRPr sz="1300">
              <a:latin typeface="Elektra Light Pro"/>
              <a:cs typeface="Elektra Light Pr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08993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40694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0622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02570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34520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64446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96408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28357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60305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90233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22182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54143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419256" y="5939627"/>
            <a:ext cx="0" cy="50114"/>
          </a:xfrm>
          <a:custGeom>
            <a:avLst/>
            <a:gdLst/>
            <a:ahLst/>
            <a:cxnLst/>
            <a:rect l="l" t="t" r="r" b="b"/>
            <a:pathLst>
              <a:path h="50114">
                <a:moveTo>
                  <a:pt x="0" y="0"/>
                </a:moveTo>
                <a:lnTo>
                  <a:pt x="0" y="50114"/>
                </a:lnTo>
              </a:path>
            </a:pathLst>
          </a:custGeom>
          <a:ln w="635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751950" y="5003800"/>
            <a:ext cx="84200" cy="84200"/>
          </a:xfrm>
          <a:custGeom>
            <a:avLst/>
            <a:gdLst/>
            <a:ahLst/>
            <a:cxnLst/>
            <a:rect l="l" t="t" r="r" b="b"/>
            <a:pathLst>
              <a:path w="84200" h="84200">
                <a:moveTo>
                  <a:pt x="0" y="0"/>
                </a:moveTo>
                <a:lnTo>
                  <a:pt x="84200" y="0"/>
                </a:lnTo>
                <a:lnTo>
                  <a:pt x="84200" y="84200"/>
                </a:lnTo>
                <a:lnTo>
                  <a:pt x="0" y="842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852660" y="4013200"/>
            <a:ext cx="440690" cy="1350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0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0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9</a:t>
            </a:r>
            <a:endParaRPr sz="1000" dirty="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1000" spc="5" dirty="0" smtClean="0">
                <a:solidFill>
                  <a:srgbClr val="6C6966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sz="1000" spc="-10" dirty="0" smtClean="0">
                <a:solidFill>
                  <a:srgbClr val="6C6966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sz="1000" spc="5" dirty="0" smtClean="0">
                <a:solidFill>
                  <a:srgbClr val="6C6966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sz="1000" spc="0" dirty="0" smtClean="0">
                <a:solidFill>
                  <a:srgbClr val="6C6966"/>
                </a:solidFill>
                <a:latin typeface="Arial" pitchFamily="34" charset="0"/>
                <a:cs typeface="Arial" pitchFamily="34" charset="0"/>
              </a:rPr>
              <a:t>0</a:t>
            </a:r>
            <a:endParaRPr sz="1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0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0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endParaRPr sz="1000" dirty="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0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0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endParaRPr sz="1000" dirty="0">
              <a:latin typeface="Elektra Light Pro"/>
              <a:cs typeface="Elektra Light Pro"/>
            </a:endParaRPr>
          </a:p>
          <a:p>
            <a:pPr>
              <a:lnSpc>
                <a:spcPts val="650"/>
              </a:lnSpc>
              <a:spcBef>
                <a:spcPts val="23"/>
              </a:spcBef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2</a:t>
            </a:r>
            <a:r>
              <a:rPr sz="1000" spc="-1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0</a:t>
            </a:r>
            <a:r>
              <a:rPr sz="1000" spc="5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1</a:t>
            </a:r>
            <a:r>
              <a:rPr sz="1000" spc="0" dirty="0" smtClean="0">
                <a:solidFill>
                  <a:srgbClr val="6C6966"/>
                </a:solidFill>
                <a:latin typeface="Elektra Light Pro"/>
                <a:cs typeface="Elektra Light Pro"/>
              </a:rPr>
              <a:t>3</a:t>
            </a:r>
            <a:endParaRPr sz="1000" dirty="0">
              <a:latin typeface="Elektra Light Pro"/>
              <a:cs typeface="Elektra Light Pr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328272" y="3709149"/>
            <a:ext cx="60121" cy="2230475"/>
          </a:xfrm>
          <a:custGeom>
            <a:avLst/>
            <a:gdLst/>
            <a:ahLst/>
            <a:cxnLst/>
            <a:rect l="l" t="t" r="r" b="b"/>
            <a:pathLst>
              <a:path w="60121" h="2230475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30475"/>
                </a:lnTo>
                <a:lnTo>
                  <a:pt x="60121" y="2230475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88162" y="3920063"/>
            <a:ext cx="60121" cy="2019561"/>
          </a:xfrm>
          <a:custGeom>
            <a:avLst/>
            <a:gdLst/>
            <a:ahLst/>
            <a:cxnLst/>
            <a:rect l="l" t="t" r="r" b="b"/>
            <a:pathLst>
              <a:path w="60121" h="2019561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19561"/>
                </a:lnTo>
                <a:lnTo>
                  <a:pt x="60121" y="2019561"/>
                </a:lnTo>
                <a:lnTo>
                  <a:pt x="60121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48054" y="3874125"/>
            <a:ext cx="60109" cy="2065498"/>
          </a:xfrm>
          <a:custGeom>
            <a:avLst/>
            <a:gdLst/>
            <a:ahLst/>
            <a:cxnLst/>
            <a:rect l="l" t="t" r="r" b="b"/>
            <a:pathLst>
              <a:path w="60109" h="2065498">
                <a:moveTo>
                  <a:pt x="53390" y="0"/>
                </a:moveTo>
                <a:lnTo>
                  <a:pt x="6731" y="0"/>
                </a:lnTo>
                <a:lnTo>
                  <a:pt x="0" y="7480"/>
                </a:lnTo>
                <a:lnTo>
                  <a:pt x="0" y="2065498"/>
                </a:lnTo>
                <a:lnTo>
                  <a:pt x="60109" y="2065498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07919" y="3866808"/>
            <a:ext cx="60109" cy="2072816"/>
          </a:xfrm>
          <a:custGeom>
            <a:avLst/>
            <a:gdLst/>
            <a:ahLst/>
            <a:cxnLst/>
            <a:rect l="l" t="t" r="r" b="b"/>
            <a:pathLst>
              <a:path w="60109" h="2072816">
                <a:moveTo>
                  <a:pt x="53403" y="0"/>
                </a:moveTo>
                <a:lnTo>
                  <a:pt x="6705" y="0"/>
                </a:lnTo>
                <a:lnTo>
                  <a:pt x="0" y="7493"/>
                </a:lnTo>
                <a:lnTo>
                  <a:pt x="0" y="2072816"/>
                </a:lnTo>
                <a:lnTo>
                  <a:pt x="60109" y="2072816"/>
                </a:lnTo>
                <a:lnTo>
                  <a:pt x="60109" y="7493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67811" y="3737340"/>
            <a:ext cx="60109" cy="2202284"/>
          </a:xfrm>
          <a:custGeom>
            <a:avLst/>
            <a:gdLst/>
            <a:ahLst/>
            <a:cxnLst/>
            <a:rect l="l" t="t" r="r" b="b"/>
            <a:pathLst>
              <a:path w="60109" h="2202284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02284"/>
                </a:lnTo>
                <a:lnTo>
                  <a:pt x="60109" y="2202284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59886" y="3834438"/>
            <a:ext cx="60109" cy="2105186"/>
          </a:xfrm>
          <a:custGeom>
            <a:avLst/>
            <a:gdLst/>
            <a:ahLst/>
            <a:cxnLst/>
            <a:rect l="l" t="t" r="r" b="b"/>
            <a:pathLst>
              <a:path w="60109" h="2105186">
                <a:moveTo>
                  <a:pt x="53390" y="0"/>
                </a:moveTo>
                <a:lnTo>
                  <a:pt x="6731" y="0"/>
                </a:lnTo>
                <a:lnTo>
                  <a:pt x="0" y="7493"/>
                </a:lnTo>
                <a:lnTo>
                  <a:pt x="0" y="2105186"/>
                </a:lnTo>
                <a:lnTo>
                  <a:pt x="60109" y="2105186"/>
                </a:lnTo>
                <a:lnTo>
                  <a:pt x="60109" y="7493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19777" y="4028671"/>
            <a:ext cx="60121" cy="1910953"/>
          </a:xfrm>
          <a:custGeom>
            <a:avLst/>
            <a:gdLst/>
            <a:ahLst/>
            <a:cxnLst/>
            <a:rect l="l" t="t" r="r" b="b"/>
            <a:pathLst>
              <a:path w="60121" h="1910953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10953"/>
                </a:lnTo>
                <a:lnTo>
                  <a:pt x="60121" y="1910953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79680" y="3949308"/>
            <a:ext cx="60096" cy="1990316"/>
          </a:xfrm>
          <a:custGeom>
            <a:avLst/>
            <a:gdLst/>
            <a:ahLst/>
            <a:cxnLst/>
            <a:rect l="l" t="t" r="r" b="b"/>
            <a:pathLst>
              <a:path w="60096" h="1990316">
                <a:moveTo>
                  <a:pt x="53378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90316"/>
                </a:lnTo>
                <a:lnTo>
                  <a:pt x="60096" y="1990316"/>
                </a:lnTo>
                <a:lnTo>
                  <a:pt x="60096" y="7467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039534" y="3891872"/>
            <a:ext cx="60121" cy="2047751"/>
          </a:xfrm>
          <a:custGeom>
            <a:avLst/>
            <a:gdLst/>
            <a:ahLst/>
            <a:cxnLst/>
            <a:rect l="l" t="t" r="r" b="b"/>
            <a:pathLst>
              <a:path w="60121" h="2047751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47751"/>
                </a:lnTo>
                <a:lnTo>
                  <a:pt x="60121" y="2047751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99437" y="3879346"/>
            <a:ext cx="60121" cy="2060277"/>
          </a:xfrm>
          <a:custGeom>
            <a:avLst/>
            <a:gdLst/>
            <a:ahLst/>
            <a:cxnLst/>
            <a:rect l="l" t="t" r="r" b="b"/>
            <a:pathLst>
              <a:path w="60121" h="2060277">
                <a:moveTo>
                  <a:pt x="53378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60277"/>
                </a:lnTo>
                <a:lnTo>
                  <a:pt x="60121" y="2060277"/>
                </a:lnTo>
                <a:lnTo>
                  <a:pt x="60121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98135" y="3709149"/>
            <a:ext cx="60109" cy="2230475"/>
          </a:xfrm>
          <a:custGeom>
            <a:avLst/>
            <a:gdLst/>
            <a:ahLst/>
            <a:cxnLst/>
            <a:rect l="l" t="t" r="r" b="b"/>
            <a:pathLst>
              <a:path w="60109" h="2230475">
                <a:moveTo>
                  <a:pt x="53390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230475"/>
                </a:lnTo>
                <a:lnTo>
                  <a:pt x="60109" y="2230475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58014" y="3836534"/>
            <a:ext cx="60121" cy="2103090"/>
          </a:xfrm>
          <a:custGeom>
            <a:avLst/>
            <a:gdLst/>
            <a:ahLst/>
            <a:cxnLst/>
            <a:rect l="l" t="t" r="r" b="b"/>
            <a:pathLst>
              <a:path w="60121" h="2103090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103090"/>
                </a:lnTo>
                <a:lnTo>
                  <a:pt x="60121" y="2103090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517917" y="3874125"/>
            <a:ext cx="60096" cy="2065498"/>
          </a:xfrm>
          <a:custGeom>
            <a:avLst/>
            <a:gdLst/>
            <a:ahLst/>
            <a:cxnLst/>
            <a:rect l="l" t="t" r="r" b="b"/>
            <a:pathLst>
              <a:path w="60096" h="2065498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65498"/>
                </a:lnTo>
                <a:lnTo>
                  <a:pt x="60096" y="2065498"/>
                </a:lnTo>
                <a:lnTo>
                  <a:pt x="60096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577770" y="3749866"/>
            <a:ext cx="60121" cy="2189758"/>
          </a:xfrm>
          <a:custGeom>
            <a:avLst/>
            <a:gdLst/>
            <a:ahLst/>
            <a:cxnLst/>
            <a:rect l="l" t="t" r="r" b="b"/>
            <a:pathLst>
              <a:path w="60121" h="2189758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189758"/>
                </a:lnTo>
                <a:lnTo>
                  <a:pt x="60121" y="2189758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637674" y="3720633"/>
            <a:ext cx="60109" cy="2218991"/>
          </a:xfrm>
          <a:custGeom>
            <a:avLst/>
            <a:gdLst/>
            <a:ahLst/>
            <a:cxnLst/>
            <a:rect l="l" t="t" r="r" b="b"/>
            <a:pathLst>
              <a:path w="60109" h="2218991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18991"/>
                </a:lnTo>
                <a:lnTo>
                  <a:pt x="60109" y="2218991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00F4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924391" y="3936770"/>
            <a:ext cx="60121" cy="2002854"/>
          </a:xfrm>
          <a:custGeom>
            <a:avLst/>
            <a:gdLst/>
            <a:ahLst/>
            <a:cxnLst/>
            <a:rect l="l" t="t" r="r" b="b"/>
            <a:pathLst>
              <a:path w="60121" h="2002854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02854"/>
                </a:lnTo>
                <a:lnTo>
                  <a:pt x="60121" y="2002854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984281" y="3980637"/>
            <a:ext cx="60121" cy="1958987"/>
          </a:xfrm>
          <a:custGeom>
            <a:avLst/>
            <a:gdLst/>
            <a:ahLst/>
            <a:cxnLst/>
            <a:rect l="l" t="t" r="r" b="b"/>
            <a:pathLst>
              <a:path w="60121" h="1958987">
                <a:moveTo>
                  <a:pt x="53403" y="0"/>
                </a:moveTo>
                <a:lnTo>
                  <a:pt x="6730" y="0"/>
                </a:lnTo>
                <a:lnTo>
                  <a:pt x="0" y="7467"/>
                </a:lnTo>
                <a:lnTo>
                  <a:pt x="0" y="1958987"/>
                </a:lnTo>
                <a:lnTo>
                  <a:pt x="60121" y="1958987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044174" y="3934685"/>
            <a:ext cx="60109" cy="2004938"/>
          </a:xfrm>
          <a:custGeom>
            <a:avLst/>
            <a:gdLst/>
            <a:ahLst/>
            <a:cxnLst/>
            <a:rect l="l" t="t" r="r" b="b"/>
            <a:pathLst>
              <a:path w="60109" h="2004938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04938"/>
                </a:lnTo>
                <a:lnTo>
                  <a:pt x="60109" y="2004938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04051" y="3910675"/>
            <a:ext cx="60109" cy="2028949"/>
          </a:xfrm>
          <a:custGeom>
            <a:avLst/>
            <a:gdLst/>
            <a:ahLst/>
            <a:cxnLst/>
            <a:rect l="l" t="t" r="r" b="b"/>
            <a:pathLst>
              <a:path w="60109" h="2028949">
                <a:moveTo>
                  <a:pt x="53390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028949"/>
                </a:lnTo>
                <a:lnTo>
                  <a:pt x="60109" y="2028949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54108" y="3892914"/>
            <a:ext cx="60121" cy="2046710"/>
          </a:xfrm>
          <a:custGeom>
            <a:avLst/>
            <a:gdLst/>
            <a:ahLst/>
            <a:cxnLst/>
            <a:rect l="l" t="t" r="r" b="b"/>
            <a:pathLst>
              <a:path w="60121" h="2046710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46710"/>
                </a:lnTo>
                <a:lnTo>
                  <a:pt x="60121" y="2046710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13999" y="3986900"/>
            <a:ext cx="60109" cy="1952724"/>
          </a:xfrm>
          <a:custGeom>
            <a:avLst/>
            <a:gdLst/>
            <a:ahLst/>
            <a:cxnLst/>
            <a:rect l="l" t="t" r="r" b="b"/>
            <a:pathLst>
              <a:path w="60109" h="1952724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52724"/>
                </a:lnTo>
                <a:lnTo>
                  <a:pt x="60109" y="1952724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73889" y="3857420"/>
            <a:ext cx="60109" cy="2082204"/>
          </a:xfrm>
          <a:custGeom>
            <a:avLst/>
            <a:gdLst/>
            <a:ahLst/>
            <a:cxnLst/>
            <a:rect l="l" t="t" r="r" b="b"/>
            <a:pathLst>
              <a:path w="60109" h="2082204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82204"/>
                </a:lnTo>
                <a:lnTo>
                  <a:pt x="60109" y="2082204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33756" y="3783279"/>
            <a:ext cx="60109" cy="2156345"/>
          </a:xfrm>
          <a:custGeom>
            <a:avLst/>
            <a:gdLst/>
            <a:ahLst/>
            <a:cxnLst/>
            <a:rect l="l" t="t" r="r" b="b"/>
            <a:pathLst>
              <a:path w="60109" h="2156345">
                <a:moveTo>
                  <a:pt x="53390" y="0"/>
                </a:moveTo>
                <a:lnTo>
                  <a:pt x="6705" y="0"/>
                </a:lnTo>
                <a:lnTo>
                  <a:pt x="0" y="7480"/>
                </a:lnTo>
                <a:lnTo>
                  <a:pt x="0" y="2156345"/>
                </a:lnTo>
                <a:lnTo>
                  <a:pt x="60109" y="2156345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90881" y="3932540"/>
            <a:ext cx="60109" cy="2007083"/>
          </a:xfrm>
          <a:custGeom>
            <a:avLst/>
            <a:gdLst/>
            <a:ahLst/>
            <a:cxnLst/>
            <a:rect l="l" t="t" r="r" b="b"/>
            <a:pathLst>
              <a:path w="60109" h="2007083">
                <a:moveTo>
                  <a:pt x="53403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007083"/>
                </a:lnTo>
                <a:lnTo>
                  <a:pt x="60109" y="2007083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50772" y="3993088"/>
            <a:ext cx="60121" cy="1946536"/>
          </a:xfrm>
          <a:custGeom>
            <a:avLst/>
            <a:gdLst/>
            <a:ahLst/>
            <a:cxnLst/>
            <a:rect l="l" t="t" r="r" b="b"/>
            <a:pathLst>
              <a:path w="60121" h="1946536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946536"/>
                </a:lnTo>
                <a:lnTo>
                  <a:pt x="60121" y="1946536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10664" y="3963856"/>
            <a:ext cx="60096" cy="1975768"/>
          </a:xfrm>
          <a:custGeom>
            <a:avLst/>
            <a:gdLst/>
            <a:ahLst/>
            <a:cxnLst/>
            <a:rect l="l" t="t" r="r" b="b"/>
            <a:pathLst>
              <a:path w="60096" h="1975768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975768"/>
                </a:lnTo>
                <a:lnTo>
                  <a:pt x="60096" y="1975768"/>
                </a:lnTo>
                <a:lnTo>
                  <a:pt x="60096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0529" y="3956551"/>
            <a:ext cx="60109" cy="1983073"/>
          </a:xfrm>
          <a:custGeom>
            <a:avLst/>
            <a:gdLst/>
            <a:ahLst/>
            <a:cxnLst/>
            <a:rect l="l" t="t" r="r" b="b"/>
            <a:pathLst>
              <a:path w="60109" h="1983073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83073"/>
                </a:lnTo>
                <a:lnTo>
                  <a:pt x="60109" y="1983073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16677" y="3880388"/>
            <a:ext cx="60134" cy="2059236"/>
          </a:xfrm>
          <a:custGeom>
            <a:avLst/>
            <a:gdLst/>
            <a:ahLst/>
            <a:cxnLst/>
            <a:rect l="l" t="t" r="r" b="b"/>
            <a:pathLst>
              <a:path w="60134" h="2059236">
                <a:moveTo>
                  <a:pt x="53403" y="0"/>
                </a:moveTo>
                <a:lnTo>
                  <a:pt x="6731" y="0"/>
                </a:lnTo>
                <a:lnTo>
                  <a:pt x="0" y="7467"/>
                </a:lnTo>
                <a:lnTo>
                  <a:pt x="0" y="2059236"/>
                </a:lnTo>
                <a:lnTo>
                  <a:pt x="60134" y="2059236"/>
                </a:lnTo>
                <a:lnTo>
                  <a:pt x="60134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76582" y="4091314"/>
            <a:ext cx="60121" cy="1848309"/>
          </a:xfrm>
          <a:custGeom>
            <a:avLst/>
            <a:gdLst/>
            <a:ahLst/>
            <a:cxnLst/>
            <a:rect l="l" t="t" r="r" b="b"/>
            <a:pathLst>
              <a:path w="60121" h="1848309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848309"/>
                </a:lnTo>
                <a:lnTo>
                  <a:pt x="60121" y="1848309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36473" y="3895011"/>
            <a:ext cx="60109" cy="2044613"/>
          </a:xfrm>
          <a:custGeom>
            <a:avLst/>
            <a:gdLst/>
            <a:ahLst/>
            <a:cxnLst/>
            <a:rect l="l" t="t" r="r" b="b"/>
            <a:pathLst>
              <a:path w="60109" h="2044613">
                <a:moveTo>
                  <a:pt x="53378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44613"/>
                </a:lnTo>
                <a:lnTo>
                  <a:pt x="60109" y="2044613"/>
                </a:lnTo>
                <a:lnTo>
                  <a:pt x="60109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696339" y="3870987"/>
            <a:ext cx="60109" cy="2068636"/>
          </a:xfrm>
          <a:custGeom>
            <a:avLst/>
            <a:gdLst/>
            <a:ahLst/>
            <a:cxnLst/>
            <a:rect l="l" t="t" r="r" b="b"/>
            <a:pathLst>
              <a:path w="60109" h="2068636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68636"/>
                </a:lnTo>
                <a:lnTo>
                  <a:pt x="60109" y="2068636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47586" y="3833916"/>
            <a:ext cx="60121" cy="2105708"/>
          </a:xfrm>
          <a:custGeom>
            <a:avLst/>
            <a:gdLst/>
            <a:ahLst/>
            <a:cxnLst/>
            <a:rect l="l" t="t" r="r" b="b"/>
            <a:pathLst>
              <a:path w="60121" h="2105708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105708"/>
                </a:lnTo>
                <a:lnTo>
                  <a:pt x="60121" y="2105708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107476" y="4262033"/>
            <a:ext cx="60109" cy="1677591"/>
          </a:xfrm>
          <a:custGeom>
            <a:avLst/>
            <a:gdLst/>
            <a:ahLst/>
            <a:cxnLst/>
            <a:rect l="l" t="t" r="r" b="b"/>
            <a:pathLst>
              <a:path w="60109" h="1677591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1677591"/>
                </a:lnTo>
                <a:lnTo>
                  <a:pt x="60109" y="1677591"/>
                </a:lnTo>
                <a:lnTo>
                  <a:pt x="60109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67380" y="3898657"/>
            <a:ext cx="60096" cy="2040967"/>
          </a:xfrm>
          <a:custGeom>
            <a:avLst/>
            <a:gdLst/>
            <a:ahLst/>
            <a:cxnLst/>
            <a:rect l="l" t="t" r="r" b="b"/>
            <a:pathLst>
              <a:path w="60096" h="2040967">
                <a:moveTo>
                  <a:pt x="53378" y="0"/>
                </a:moveTo>
                <a:lnTo>
                  <a:pt x="6705" y="0"/>
                </a:lnTo>
                <a:lnTo>
                  <a:pt x="0" y="7480"/>
                </a:lnTo>
                <a:lnTo>
                  <a:pt x="0" y="2040967"/>
                </a:lnTo>
                <a:lnTo>
                  <a:pt x="60096" y="2040967"/>
                </a:lnTo>
                <a:lnTo>
                  <a:pt x="60096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227234" y="3824528"/>
            <a:ext cx="60121" cy="2115096"/>
          </a:xfrm>
          <a:custGeom>
            <a:avLst/>
            <a:gdLst/>
            <a:ahLst/>
            <a:cxnLst/>
            <a:rect l="l" t="t" r="r" b="b"/>
            <a:pathLst>
              <a:path w="60121" h="2115096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115096"/>
                </a:lnTo>
                <a:lnTo>
                  <a:pt x="60121" y="2115096"/>
                </a:lnTo>
                <a:lnTo>
                  <a:pt x="60121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83591" y="3940428"/>
            <a:ext cx="60121" cy="1999195"/>
          </a:xfrm>
          <a:custGeom>
            <a:avLst/>
            <a:gdLst/>
            <a:ahLst/>
            <a:cxnLst/>
            <a:rect l="l" t="t" r="r" b="b"/>
            <a:pathLst>
              <a:path w="60121" h="1999195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99195"/>
                </a:lnTo>
                <a:lnTo>
                  <a:pt x="60121" y="1999195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643494" y="4435380"/>
            <a:ext cx="60109" cy="1504243"/>
          </a:xfrm>
          <a:custGeom>
            <a:avLst/>
            <a:gdLst/>
            <a:ahLst/>
            <a:cxnLst/>
            <a:rect l="l" t="t" r="r" b="b"/>
            <a:pathLst>
              <a:path w="60109" h="1504243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504243"/>
                </a:lnTo>
                <a:lnTo>
                  <a:pt x="60109" y="1504243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703372" y="3888215"/>
            <a:ext cx="60109" cy="2051409"/>
          </a:xfrm>
          <a:custGeom>
            <a:avLst/>
            <a:gdLst/>
            <a:ahLst/>
            <a:cxnLst/>
            <a:rect l="l" t="t" r="r" b="b"/>
            <a:pathLst>
              <a:path w="60109" h="2051409">
                <a:moveTo>
                  <a:pt x="53390" y="0"/>
                </a:moveTo>
                <a:lnTo>
                  <a:pt x="6730" y="0"/>
                </a:lnTo>
                <a:lnTo>
                  <a:pt x="0" y="7480"/>
                </a:lnTo>
                <a:lnTo>
                  <a:pt x="0" y="2051409"/>
                </a:lnTo>
                <a:lnTo>
                  <a:pt x="60109" y="2051409"/>
                </a:lnTo>
                <a:lnTo>
                  <a:pt x="60109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763239" y="3880910"/>
            <a:ext cx="60109" cy="2058714"/>
          </a:xfrm>
          <a:custGeom>
            <a:avLst/>
            <a:gdLst/>
            <a:ahLst/>
            <a:cxnLst/>
            <a:rect l="l" t="t" r="r" b="b"/>
            <a:pathLst>
              <a:path w="60109" h="2058714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058714"/>
                </a:lnTo>
                <a:lnTo>
                  <a:pt x="60109" y="2058714"/>
                </a:lnTo>
                <a:lnTo>
                  <a:pt x="60109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109859" y="3890298"/>
            <a:ext cx="60121" cy="2049326"/>
          </a:xfrm>
          <a:custGeom>
            <a:avLst/>
            <a:gdLst/>
            <a:ahLst/>
            <a:cxnLst/>
            <a:rect l="l" t="t" r="r" b="b"/>
            <a:pathLst>
              <a:path w="60121" h="2049326">
                <a:moveTo>
                  <a:pt x="53390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49326"/>
                </a:lnTo>
                <a:lnTo>
                  <a:pt x="60121" y="2049326"/>
                </a:lnTo>
                <a:lnTo>
                  <a:pt x="60121" y="7480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169750" y="3867341"/>
            <a:ext cx="60121" cy="2072283"/>
          </a:xfrm>
          <a:custGeom>
            <a:avLst/>
            <a:gdLst/>
            <a:ahLst/>
            <a:cxnLst/>
            <a:rect l="l" t="t" r="r" b="b"/>
            <a:pathLst>
              <a:path w="60121" h="2072283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072283"/>
                </a:lnTo>
                <a:lnTo>
                  <a:pt x="60121" y="2072283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229654" y="3804672"/>
            <a:ext cx="60096" cy="2134952"/>
          </a:xfrm>
          <a:custGeom>
            <a:avLst/>
            <a:gdLst/>
            <a:ahLst/>
            <a:cxnLst/>
            <a:rect l="l" t="t" r="r" b="b"/>
            <a:pathLst>
              <a:path w="60096" h="2134952">
                <a:moveTo>
                  <a:pt x="53365" y="0"/>
                </a:moveTo>
                <a:lnTo>
                  <a:pt x="6705" y="0"/>
                </a:lnTo>
                <a:lnTo>
                  <a:pt x="0" y="7492"/>
                </a:lnTo>
                <a:lnTo>
                  <a:pt x="0" y="2134952"/>
                </a:lnTo>
                <a:lnTo>
                  <a:pt x="60096" y="2134952"/>
                </a:lnTo>
                <a:lnTo>
                  <a:pt x="60096" y="7492"/>
                </a:lnTo>
                <a:lnTo>
                  <a:pt x="53365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289506" y="3596896"/>
            <a:ext cx="60121" cy="2342728"/>
          </a:xfrm>
          <a:custGeom>
            <a:avLst/>
            <a:gdLst/>
            <a:ahLst/>
            <a:cxnLst/>
            <a:rect l="l" t="t" r="r" b="b"/>
            <a:pathLst>
              <a:path w="60121" h="2342728">
                <a:moveTo>
                  <a:pt x="53403" y="0"/>
                </a:moveTo>
                <a:lnTo>
                  <a:pt x="6718" y="0"/>
                </a:lnTo>
                <a:lnTo>
                  <a:pt x="0" y="7480"/>
                </a:lnTo>
                <a:lnTo>
                  <a:pt x="0" y="2342728"/>
                </a:lnTo>
                <a:lnTo>
                  <a:pt x="60121" y="2342728"/>
                </a:lnTo>
                <a:lnTo>
                  <a:pt x="60121" y="7480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645181" y="3971236"/>
            <a:ext cx="60121" cy="1968388"/>
          </a:xfrm>
          <a:custGeom>
            <a:avLst/>
            <a:gdLst/>
            <a:ahLst/>
            <a:cxnLst/>
            <a:rect l="l" t="t" r="r" b="b"/>
            <a:pathLst>
              <a:path w="60121" h="1968388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68388"/>
                </a:lnTo>
                <a:lnTo>
                  <a:pt x="60121" y="1968388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705072" y="3948267"/>
            <a:ext cx="60121" cy="1991357"/>
          </a:xfrm>
          <a:custGeom>
            <a:avLst/>
            <a:gdLst/>
            <a:ahLst/>
            <a:cxnLst/>
            <a:rect l="l" t="t" r="r" b="b"/>
            <a:pathLst>
              <a:path w="60121" h="1991357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1991357"/>
                </a:lnTo>
                <a:lnTo>
                  <a:pt x="60121" y="1991357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764977" y="3852198"/>
            <a:ext cx="60096" cy="2087426"/>
          </a:xfrm>
          <a:custGeom>
            <a:avLst/>
            <a:gdLst/>
            <a:ahLst/>
            <a:cxnLst/>
            <a:rect l="l" t="t" r="r" b="b"/>
            <a:pathLst>
              <a:path w="60096" h="2087426">
                <a:moveTo>
                  <a:pt x="53378" y="0"/>
                </a:moveTo>
                <a:lnTo>
                  <a:pt x="6705" y="0"/>
                </a:lnTo>
                <a:lnTo>
                  <a:pt x="0" y="7467"/>
                </a:lnTo>
                <a:lnTo>
                  <a:pt x="0" y="2087426"/>
                </a:lnTo>
                <a:lnTo>
                  <a:pt x="60096" y="2087426"/>
                </a:lnTo>
                <a:lnTo>
                  <a:pt x="60096" y="7467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24829" y="3560870"/>
            <a:ext cx="60121" cy="2378754"/>
          </a:xfrm>
          <a:custGeom>
            <a:avLst/>
            <a:gdLst/>
            <a:ahLst/>
            <a:cxnLst/>
            <a:rect l="l" t="t" r="r" b="b"/>
            <a:pathLst>
              <a:path w="60121" h="2378754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378754"/>
                </a:lnTo>
                <a:lnTo>
                  <a:pt x="60121" y="2378754"/>
                </a:lnTo>
                <a:lnTo>
                  <a:pt x="60121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177714" y="3708951"/>
            <a:ext cx="60109" cy="2230673"/>
          </a:xfrm>
          <a:custGeom>
            <a:avLst/>
            <a:gdLst/>
            <a:ahLst/>
            <a:cxnLst/>
            <a:rect l="l" t="t" r="r" b="b"/>
            <a:pathLst>
              <a:path w="60109" h="2230673">
                <a:moveTo>
                  <a:pt x="53390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30673"/>
                </a:lnTo>
                <a:lnTo>
                  <a:pt x="60109" y="2230673"/>
                </a:lnTo>
                <a:lnTo>
                  <a:pt x="60109" y="7467"/>
                </a:lnTo>
                <a:lnTo>
                  <a:pt x="53390" y="0"/>
                </a:lnTo>
                <a:close/>
              </a:path>
            </a:pathLst>
          </a:custGeom>
          <a:solidFill>
            <a:srgbClr val="936B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237604" y="3652570"/>
            <a:ext cx="60121" cy="2287054"/>
          </a:xfrm>
          <a:custGeom>
            <a:avLst/>
            <a:gdLst/>
            <a:ahLst/>
            <a:cxnLst/>
            <a:rect l="l" t="t" r="r" b="b"/>
            <a:pathLst>
              <a:path w="60121" h="2287054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287054"/>
                </a:lnTo>
                <a:lnTo>
                  <a:pt x="60121" y="2287054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61CD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297508" y="3623324"/>
            <a:ext cx="60096" cy="2316299"/>
          </a:xfrm>
          <a:custGeom>
            <a:avLst/>
            <a:gdLst/>
            <a:ahLst/>
            <a:cxnLst/>
            <a:rect l="l" t="t" r="r" b="b"/>
            <a:pathLst>
              <a:path w="60096" h="2316299">
                <a:moveTo>
                  <a:pt x="53378" y="0"/>
                </a:moveTo>
                <a:lnTo>
                  <a:pt x="6705" y="0"/>
                </a:lnTo>
                <a:lnTo>
                  <a:pt x="0" y="7480"/>
                </a:lnTo>
                <a:lnTo>
                  <a:pt x="0" y="2316299"/>
                </a:lnTo>
                <a:lnTo>
                  <a:pt x="60096" y="2316299"/>
                </a:lnTo>
                <a:lnTo>
                  <a:pt x="60096" y="7480"/>
                </a:lnTo>
                <a:lnTo>
                  <a:pt x="53378" y="0"/>
                </a:lnTo>
                <a:close/>
              </a:path>
            </a:pathLst>
          </a:custGeom>
          <a:solidFill>
            <a:srgbClr val="E9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57360" y="3465658"/>
            <a:ext cx="60121" cy="2473966"/>
          </a:xfrm>
          <a:custGeom>
            <a:avLst/>
            <a:gdLst/>
            <a:ahLst/>
            <a:cxnLst/>
            <a:rect l="l" t="t" r="r" b="b"/>
            <a:pathLst>
              <a:path w="60121" h="2473966">
                <a:moveTo>
                  <a:pt x="53403" y="0"/>
                </a:moveTo>
                <a:lnTo>
                  <a:pt x="6718" y="0"/>
                </a:lnTo>
                <a:lnTo>
                  <a:pt x="0" y="7467"/>
                </a:lnTo>
                <a:lnTo>
                  <a:pt x="0" y="2473966"/>
                </a:lnTo>
                <a:lnTo>
                  <a:pt x="60121" y="2473966"/>
                </a:lnTo>
                <a:lnTo>
                  <a:pt x="60121" y="7467"/>
                </a:lnTo>
                <a:lnTo>
                  <a:pt x="53403" y="0"/>
                </a:lnTo>
                <a:close/>
              </a:path>
            </a:pathLst>
          </a:custGeom>
          <a:solidFill>
            <a:srgbClr val="FFDF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aphicFrame>
        <p:nvGraphicFramePr>
          <p:cNvPr id="100" name="Диаграмма 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4583545"/>
              </p:ext>
            </p:extLst>
          </p:nvPr>
        </p:nvGraphicFramePr>
        <p:xfrm>
          <a:off x="996950" y="2717800"/>
          <a:ext cx="8458199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8" name="object 45"/>
          <p:cNvSpPr/>
          <p:nvPr/>
        </p:nvSpPr>
        <p:spPr>
          <a:xfrm>
            <a:off x="9759950" y="4775200"/>
            <a:ext cx="84200" cy="84200"/>
          </a:xfrm>
          <a:custGeom>
            <a:avLst/>
            <a:gdLst/>
            <a:ahLst/>
            <a:cxnLst/>
            <a:rect l="l" t="t" r="r" b="b"/>
            <a:pathLst>
              <a:path w="84200" h="84200">
                <a:moveTo>
                  <a:pt x="0" y="0"/>
                </a:moveTo>
                <a:lnTo>
                  <a:pt x="84200" y="0"/>
                </a:lnTo>
                <a:lnTo>
                  <a:pt x="84200" y="84200"/>
                </a:lnTo>
                <a:lnTo>
                  <a:pt x="0" y="842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45"/>
          <p:cNvSpPr/>
          <p:nvPr/>
        </p:nvSpPr>
        <p:spPr>
          <a:xfrm>
            <a:off x="9759950" y="4546600"/>
            <a:ext cx="84200" cy="84200"/>
          </a:xfrm>
          <a:custGeom>
            <a:avLst/>
            <a:gdLst/>
            <a:ahLst/>
            <a:cxnLst/>
            <a:rect l="l" t="t" r="r" b="b"/>
            <a:pathLst>
              <a:path w="84200" h="84200">
                <a:moveTo>
                  <a:pt x="0" y="0"/>
                </a:moveTo>
                <a:lnTo>
                  <a:pt x="84200" y="0"/>
                </a:lnTo>
                <a:lnTo>
                  <a:pt x="84200" y="84200"/>
                </a:lnTo>
                <a:lnTo>
                  <a:pt x="0" y="842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45"/>
          <p:cNvSpPr/>
          <p:nvPr/>
        </p:nvSpPr>
        <p:spPr>
          <a:xfrm>
            <a:off x="9751950" y="4318000"/>
            <a:ext cx="84200" cy="84200"/>
          </a:xfrm>
          <a:custGeom>
            <a:avLst/>
            <a:gdLst/>
            <a:ahLst/>
            <a:cxnLst/>
            <a:rect l="l" t="t" r="r" b="b"/>
            <a:pathLst>
              <a:path w="84200" h="84200">
                <a:moveTo>
                  <a:pt x="0" y="0"/>
                </a:moveTo>
                <a:lnTo>
                  <a:pt x="84200" y="0"/>
                </a:lnTo>
                <a:lnTo>
                  <a:pt x="84200" y="84200"/>
                </a:lnTo>
                <a:lnTo>
                  <a:pt x="0" y="842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45"/>
          <p:cNvSpPr/>
          <p:nvPr/>
        </p:nvSpPr>
        <p:spPr>
          <a:xfrm>
            <a:off x="9751950" y="4089400"/>
            <a:ext cx="84200" cy="84200"/>
          </a:xfrm>
          <a:custGeom>
            <a:avLst/>
            <a:gdLst/>
            <a:ahLst/>
            <a:cxnLst/>
            <a:rect l="l" t="t" r="r" b="b"/>
            <a:pathLst>
              <a:path w="84200" h="84200">
                <a:moveTo>
                  <a:pt x="0" y="0"/>
                </a:moveTo>
                <a:lnTo>
                  <a:pt x="84200" y="0"/>
                </a:lnTo>
                <a:lnTo>
                  <a:pt x="84200" y="84200"/>
                </a:lnTo>
                <a:lnTo>
                  <a:pt x="0" y="842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0847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0847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23665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78767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0515" y="381994"/>
            <a:ext cx="2770262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99430" y="2016257"/>
            <a:ext cx="27559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9,0х4,5м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76922" y="2137763"/>
            <a:ext cx="7515080" cy="5422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6589" y="4332897"/>
            <a:ext cx="1609077" cy="8734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67132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45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65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65249" y="4330958"/>
            <a:ext cx="1595183" cy="850544"/>
          </a:xfrm>
          <a:custGeom>
            <a:avLst/>
            <a:gdLst/>
            <a:ahLst/>
            <a:cxnLst/>
            <a:rect l="l" t="t" r="r" b="b"/>
            <a:pathLst>
              <a:path w="1595183" h="850544">
                <a:moveTo>
                  <a:pt x="1595183" y="796315"/>
                </a:moveTo>
                <a:lnTo>
                  <a:pt x="1579487" y="834470"/>
                </a:lnTo>
                <a:lnTo>
                  <a:pt x="1541529" y="850541"/>
                </a:lnTo>
                <a:lnTo>
                  <a:pt x="54216" y="850544"/>
                </a:lnTo>
                <a:lnTo>
                  <a:pt x="39893" y="848630"/>
                </a:lnTo>
                <a:lnTo>
                  <a:pt x="7582" y="823986"/>
                </a:lnTo>
                <a:lnTo>
                  <a:pt x="0" y="54228"/>
                </a:lnTo>
                <a:lnTo>
                  <a:pt x="1913" y="39900"/>
                </a:lnTo>
                <a:lnTo>
                  <a:pt x="26553" y="7583"/>
                </a:lnTo>
                <a:lnTo>
                  <a:pt x="1540954" y="0"/>
                </a:lnTo>
                <a:lnTo>
                  <a:pt x="1555281" y="1913"/>
                </a:lnTo>
                <a:lnTo>
                  <a:pt x="1587597" y="26551"/>
                </a:lnTo>
                <a:lnTo>
                  <a:pt x="1595183" y="796315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47" y="1046661"/>
            <a:ext cx="5260774" cy="881808"/>
          </a:xfrm>
          <a:custGeom>
            <a:avLst/>
            <a:gdLst/>
            <a:ahLst/>
            <a:cxnLst/>
            <a:rect l="l" t="t" r="r" b="b"/>
            <a:pathLst>
              <a:path w="5260774" h="881808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260774" y="881808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43823" y="1928473"/>
            <a:ext cx="1643329" cy="2636913"/>
          </a:xfrm>
          <a:custGeom>
            <a:avLst/>
            <a:gdLst/>
            <a:ahLst/>
            <a:cxnLst/>
            <a:rect l="l" t="t" r="r" b="b"/>
            <a:pathLst>
              <a:path w="1643329" h="2636913">
                <a:moveTo>
                  <a:pt x="0" y="0"/>
                </a:moveTo>
                <a:lnTo>
                  <a:pt x="1643329" y="2636913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2308" y="45581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5796" y="1279702"/>
            <a:ext cx="194945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во внутреннем дворе торгового комплекса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78770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29630" y="5983309"/>
            <a:ext cx="19431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400/3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80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66133" y="2987968"/>
            <a:ext cx="6725869" cy="4572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71588" y="4715408"/>
            <a:ext cx="1479537" cy="1022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137763"/>
            <a:ext cx="317898" cy="54222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3678" y="4189945"/>
            <a:ext cx="3302272" cy="1112082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99430" y="2016257"/>
            <a:ext cx="27559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9,0х4,5м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2318" y="4311447"/>
            <a:ext cx="167322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35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</a:t>
            </a:r>
            <a:r>
              <a:rPr sz="1500" dirty="0" err="1" smtClean="0">
                <a:solidFill>
                  <a:srgbClr val="FFFFFF"/>
                </a:solidFill>
                <a:latin typeface="Elektra Light Pro"/>
                <a:cs typeface="Elektra Light Pro"/>
              </a:rPr>
              <a:t>месяц</a:t>
            </a:r>
            <a:r>
              <a:rPr lang="ru-RU"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/</a:t>
            </a:r>
            <a:r>
              <a:rPr lang="ru-RU" sz="1500" dirty="0" err="1" smtClean="0">
                <a:solidFill>
                  <a:srgbClr val="FFFFFF"/>
                </a:solidFill>
                <a:latin typeface="Elektra Light Pro"/>
                <a:cs typeface="Elektra Light Pro"/>
              </a:rPr>
              <a:t>шт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52905" y="4796764"/>
            <a:ext cx="2298220" cy="1010526"/>
          </a:xfrm>
          <a:custGeom>
            <a:avLst/>
            <a:gdLst/>
            <a:ahLst/>
            <a:cxnLst/>
            <a:rect l="l" t="t" r="r" b="b"/>
            <a:pathLst>
              <a:path w="1895246" h="1010526">
                <a:moveTo>
                  <a:pt x="1895246" y="946111"/>
                </a:moveTo>
                <a:lnTo>
                  <a:pt x="1881728" y="985601"/>
                </a:lnTo>
                <a:lnTo>
                  <a:pt x="1847645" y="1008310"/>
                </a:lnTo>
                <a:lnTo>
                  <a:pt x="64414" y="1010526"/>
                </a:lnTo>
                <a:lnTo>
                  <a:pt x="49988" y="1008905"/>
                </a:lnTo>
                <a:lnTo>
                  <a:pt x="15016" y="987458"/>
                </a:lnTo>
                <a:lnTo>
                  <a:pt x="49" y="948673"/>
                </a:lnTo>
                <a:lnTo>
                  <a:pt x="0" y="64439"/>
                </a:lnTo>
                <a:lnTo>
                  <a:pt x="1621" y="50007"/>
                </a:lnTo>
                <a:lnTo>
                  <a:pt x="23064" y="15025"/>
                </a:lnTo>
                <a:lnTo>
                  <a:pt x="61833" y="50"/>
                </a:lnTo>
                <a:lnTo>
                  <a:pt x="1830831" y="0"/>
                </a:lnTo>
                <a:lnTo>
                  <a:pt x="1845254" y="1621"/>
                </a:lnTo>
                <a:lnTo>
                  <a:pt x="1880222" y="23069"/>
                </a:lnTo>
                <a:lnTo>
                  <a:pt x="1895195" y="61857"/>
                </a:lnTo>
                <a:lnTo>
                  <a:pt x="1895246" y="946111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2959" y="1046661"/>
            <a:ext cx="5895774" cy="881808"/>
          </a:xfrm>
          <a:custGeom>
            <a:avLst/>
            <a:gdLst/>
            <a:ahLst/>
            <a:cxnLst/>
            <a:rect l="l" t="t" r="r" b="b"/>
            <a:pathLst>
              <a:path w="5895774" h="881808">
                <a:moveTo>
                  <a:pt x="5729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895774" y="881808"/>
                </a:lnTo>
                <a:lnTo>
                  <a:pt x="5895728" y="158889"/>
                </a:lnTo>
                <a:lnTo>
                  <a:pt x="5888377" y="116429"/>
                </a:lnTo>
                <a:lnTo>
                  <a:pt x="5870962" y="78411"/>
                </a:lnTo>
                <a:lnTo>
                  <a:pt x="5844949" y="46298"/>
                </a:lnTo>
                <a:lnTo>
                  <a:pt x="5811805" y="21551"/>
                </a:lnTo>
                <a:lnTo>
                  <a:pt x="5772995" y="5631"/>
                </a:lnTo>
                <a:lnTo>
                  <a:pt x="5729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78835" y="1928473"/>
            <a:ext cx="2274011" cy="3143097"/>
          </a:xfrm>
          <a:custGeom>
            <a:avLst/>
            <a:gdLst/>
            <a:ahLst/>
            <a:cxnLst/>
            <a:rect l="l" t="t" r="r" b="b"/>
            <a:pathLst>
              <a:path w="2274011" h="3143097">
                <a:moveTo>
                  <a:pt x="0" y="0"/>
                </a:moveTo>
                <a:lnTo>
                  <a:pt x="2274011" y="314309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42320" y="50661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3800" b="1" spc="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БАННЕРA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7796" y="1279702"/>
            <a:ext cx="194945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во внутреннем дворе торгового комплекса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29630" y="5983309"/>
            <a:ext cx="19431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400/3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904" y="3569030"/>
            <a:ext cx="5005872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9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31072" y="2997208"/>
            <a:ext cx="6060930" cy="4562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31113" y="3875874"/>
            <a:ext cx="2531529" cy="2409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72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872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369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0539" y="381994"/>
            <a:ext cx="2770262" cy="5639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99430" y="2016257"/>
            <a:ext cx="3383279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16,4х10,05м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18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369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72121" y="3773294"/>
            <a:ext cx="2603728" cy="2531287"/>
          </a:xfrm>
          <a:custGeom>
            <a:avLst/>
            <a:gdLst/>
            <a:ahLst/>
            <a:cxnLst/>
            <a:rect l="l" t="t" r="r" b="b"/>
            <a:pathLst>
              <a:path w="2603728" h="2531287">
                <a:moveTo>
                  <a:pt x="2603728" y="2442781"/>
                </a:moveTo>
                <a:lnTo>
                  <a:pt x="2593568" y="2483995"/>
                </a:lnTo>
                <a:lnTo>
                  <a:pt x="2566517" y="2514916"/>
                </a:lnTo>
                <a:lnTo>
                  <a:pt x="2527721" y="2530411"/>
                </a:lnTo>
                <a:lnTo>
                  <a:pt x="88506" y="2531287"/>
                </a:lnTo>
                <a:lnTo>
                  <a:pt x="73944" y="2530096"/>
                </a:lnTo>
                <a:lnTo>
                  <a:pt x="35593" y="2513740"/>
                </a:lnTo>
                <a:lnTo>
                  <a:pt x="9241" y="2482207"/>
                </a:lnTo>
                <a:lnTo>
                  <a:pt x="0" y="88518"/>
                </a:lnTo>
                <a:lnTo>
                  <a:pt x="1191" y="73957"/>
                </a:lnTo>
                <a:lnTo>
                  <a:pt x="17548" y="35604"/>
                </a:lnTo>
                <a:lnTo>
                  <a:pt x="49079" y="9246"/>
                </a:lnTo>
                <a:lnTo>
                  <a:pt x="2515222" y="0"/>
                </a:lnTo>
                <a:lnTo>
                  <a:pt x="2529779" y="1192"/>
                </a:lnTo>
                <a:lnTo>
                  <a:pt x="2568126" y="17552"/>
                </a:lnTo>
                <a:lnTo>
                  <a:pt x="2594482" y="49090"/>
                </a:lnTo>
                <a:lnTo>
                  <a:pt x="2603728" y="2442781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2971" y="1046661"/>
            <a:ext cx="4397174" cy="881808"/>
          </a:xfrm>
          <a:custGeom>
            <a:avLst/>
            <a:gdLst/>
            <a:ahLst/>
            <a:cxnLst/>
            <a:rect l="l" t="t" r="r" b="b"/>
            <a:pathLst>
              <a:path w="4397174" h="881808">
                <a:moveTo>
                  <a:pt x="42313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4397174" y="881808"/>
                </a:lnTo>
                <a:lnTo>
                  <a:pt x="4397128" y="158889"/>
                </a:lnTo>
                <a:lnTo>
                  <a:pt x="4389777" y="116429"/>
                </a:lnTo>
                <a:lnTo>
                  <a:pt x="4372362" y="78411"/>
                </a:lnTo>
                <a:lnTo>
                  <a:pt x="4346349" y="46298"/>
                </a:lnTo>
                <a:lnTo>
                  <a:pt x="4313205" y="21551"/>
                </a:lnTo>
                <a:lnTo>
                  <a:pt x="4274395" y="5631"/>
                </a:lnTo>
                <a:lnTo>
                  <a:pt x="42313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70004" y="1916368"/>
            <a:ext cx="2517178" cy="2649016"/>
          </a:xfrm>
          <a:custGeom>
            <a:avLst/>
            <a:gdLst/>
            <a:ahLst/>
            <a:cxnLst/>
            <a:rect l="l" t="t" r="r" b="b"/>
            <a:pathLst>
              <a:path w="2517178" h="2649016">
                <a:moveTo>
                  <a:pt x="0" y="0"/>
                </a:moveTo>
                <a:lnTo>
                  <a:pt x="2517178" y="2649016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72333" y="45581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9630" y="5983309"/>
            <a:ext cx="200723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800/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9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03156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5796" y="1388922"/>
            <a:ext cx="108966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паркинге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2469"/>
            <a:ext cx="10692003" cy="5377573"/>
          </a:xfrm>
          <a:custGeom>
            <a:avLst/>
            <a:gdLst/>
            <a:ahLst/>
            <a:cxnLst/>
            <a:rect l="l" t="t" r="r" b="b"/>
            <a:pathLst>
              <a:path w="10692003" h="5377573">
                <a:moveTo>
                  <a:pt x="0" y="5377573"/>
                </a:moveTo>
                <a:lnTo>
                  <a:pt x="10692003" y="5377573"/>
                </a:lnTo>
                <a:lnTo>
                  <a:pt x="10692003" y="0"/>
                </a:lnTo>
                <a:lnTo>
                  <a:pt x="0" y="0"/>
                </a:lnTo>
                <a:lnTo>
                  <a:pt x="0" y="537757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80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16407" y="3735196"/>
            <a:ext cx="1067053" cy="2000377"/>
          </a:xfrm>
          <a:custGeom>
            <a:avLst/>
            <a:gdLst/>
            <a:ahLst/>
            <a:cxnLst/>
            <a:rect l="l" t="t" r="r" b="b"/>
            <a:pathLst>
              <a:path w="1067053" h="2000377">
                <a:moveTo>
                  <a:pt x="1067053" y="1930438"/>
                </a:moveTo>
                <a:lnTo>
                  <a:pt x="1054483" y="1970447"/>
                </a:lnTo>
                <a:lnTo>
                  <a:pt x="1022266" y="1995713"/>
                </a:lnTo>
                <a:lnTo>
                  <a:pt x="69951" y="2000377"/>
                </a:lnTo>
                <a:lnTo>
                  <a:pt x="55487" y="1998879"/>
                </a:lnTo>
                <a:lnTo>
                  <a:pt x="19473" y="1978854"/>
                </a:lnTo>
                <a:lnTo>
                  <a:pt x="939" y="1941925"/>
                </a:lnTo>
                <a:lnTo>
                  <a:pt x="0" y="69951"/>
                </a:lnTo>
                <a:lnTo>
                  <a:pt x="1498" y="55488"/>
                </a:lnTo>
                <a:lnTo>
                  <a:pt x="21529" y="19477"/>
                </a:lnTo>
                <a:lnTo>
                  <a:pt x="58458" y="940"/>
                </a:lnTo>
                <a:lnTo>
                  <a:pt x="997102" y="0"/>
                </a:lnTo>
                <a:lnTo>
                  <a:pt x="1011565" y="1498"/>
                </a:lnTo>
                <a:lnTo>
                  <a:pt x="1047576" y="21529"/>
                </a:lnTo>
                <a:lnTo>
                  <a:pt x="1066113" y="58458"/>
                </a:lnTo>
                <a:lnTo>
                  <a:pt x="1067053" y="1930438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63640" y="3727703"/>
            <a:ext cx="984250" cy="1949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3678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99430" y="2270257"/>
            <a:ext cx="256667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11х19м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18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2959" y="1300661"/>
            <a:ext cx="9680374" cy="881795"/>
          </a:xfrm>
          <a:custGeom>
            <a:avLst/>
            <a:gdLst/>
            <a:ahLst/>
            <a:cxnLst/>
            <a:rect l="l" t="t" r="r" b="b"/>
            <a:pathLst>
              <a:path w="9680374" h="8817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9680374" y="8817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98177" y="2177116"/>
            <a:ext cx="3661041" cy="2388273"/>
          </a:xfrm>
          <a:custGeom>
            <a:avLst/>
            <a:gdLst/>
            <a:ahLst/>
            <a:cxnLst/>
            <a:rect l="l" t="t" r="r" b="b"/>
            <a:pathLst>
              <a:path w="3661041" h="2388273">
                <a:moveTo>
                  <a:pt x="3661041" y="0"/>
                </a:moveTo>
                <a:lnTo>
                  <a:pt x="0" y="2388273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8991" y="45534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74030" y="1490547"/>
            <a:ext cx="6441440" cy="5137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Место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под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размещение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баннера</a:t>
            </a:r>
            <a:endParaRPr sz="32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9630" y="5983309"/>
            <a:ext cx="200723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800/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9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03156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42697" y="1668322"/>
            <a:ext cx="194945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во внутреннем дворе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95182"/>
            <a:ext cx="10692003" cy="5364861"/>
          </a:xfrm>
          <a:custGeom>
            <a:avLst/>
            <a:gdLst/>
            <a:ahLst/>
            <a:cxnLst/>
            <a:rect l="l" t="t" r="r" b="b"/>
            <a:pathLst>
              <a:path w="10692003" h="5364861">
                <a:moveTo>
                  <a:pt x="0" y="5364861"/>
                </a:moveTo>
                <a:lnTo>
                  <a:pt x="10692003" y="5364861"/>
                </a:lnTo>
                <a:lnTo>
                  <a:pt x="10692003" y="0"/>
                </a:lnTo>
                <a:lnTo>
                  <a:pt x="0" y="0"/>
                </a:lnTo>
                <a:lnTo>
                  <a:pt x="0" y="5364861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80" y="3569030"/>
            <a:ext cx="5006009" cy="3465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37781" y="3035308"/>
            <a:ext cx="6354221" cy="4511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54328" y="4335195"/>
            <a:ext cx="2110320" cy="641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37781" y="3035308"/>
            <a:ext cx="6354221" cy="4511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81785" y="4854955"/>
            <a:ext cx="2123020" cy="527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98291" y="4274096"/>
            <a:ext cx="2239086" cy="1123632"/>
          </a:xfrm>
          <a:custGeom>
            <a:avLst/>
            <a:gdLst/>
            <a:ahLst/>
            <a:cxnLst/>
            <a:rect l="l" t="t" r="r" b="b"/>
            <a:pathLst>
              <a:path w="2239086" h="1123632">
                <a:moveTo>
                  <a:pt x="2239086" y="1044397"/>
                </a:moveTo>
                <a:lnTo>
                  <a:pt x="2227846" y="1085093"/>
                </a:lnTo>
                <a:lnTo>
                  <a:pt x="2198412" y="1113627"/>
                </a:lnTo>
                <a:lnTo>
                  <a:pt x="79273" y="1123632"/>
                </a:lnTo>
                <a:lnTo>
                  <a:pt x="64747" y="1122305"/>
                </a:lnTo>
                <a:lnTo>
                  <a:pt x="27381" y="1104303"/>
                </a:lnTo>
                <a:lnTo>
                  <a:pt x="4313" y="1070248"/>
                </a:lnTo>
                <a:lnTo>
                  <a:pt x="0" y="79260"/>
                </a:lnTo>
                <a:lnTo>
                  <a:pt x="1326" y="64744"/>
                </a:lnTo>
                <a:lnTo>
                  <a:pt x="19331" y="27390"/>
                </a:lnTo>
                <a:lnTo>
                  <a:pt x="53393" y="4319"/>
                </a:lnTo>
                <a:lnTo>
                  <a:pt x="2159850" y="0"/>
                </a:lnTo>
                <a:lnTo>
                  <a:pt x="2174362" y="1327"/>
                </a:lnTo>
                <a:lnTo>
                  <a:pt x="2211709" y="19343"/>
                </a:lnTo>
                <a:lnTo>
                  <a:pt x="2234774" y="53414"/>
                </a:lnTo>
                <a:lnTo>
                  <a:pt x="2239086" y="1044397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23678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99430" y="2270257"/>
            <a:ext cx="235712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20х2м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2318" y="4311447"/>
            <a:ext cx="167322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50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2959" y="1300661"/>
            <a:ext cx="9680374" cy="881795"/>
          </a:xfrm>
          <a:custGeom>
            <a:avLst/>
            <a:gdLst/>
            <a:ahLst/>
            <a:cxnLst/>
            <a:rect l="l" t="t" r="r" b="b"/>
            <a:pathLst>
              <a:path w="9680374" h="8817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9680374" y="8817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42102" y="2177116"/>
            <a:ext cx="1717103" cy="2380907"/>
          </a:xfrm>
          <a:custGeom>
            <a:avLst/>
            <a:gdLst/>
            <a:ahLst/>
            <a:cxnLst/>
            <a:rect l="l" t="t" r="r" b="b"/>
            <a:pathLst>
              <a:path w="1717103" h="2380907">
                <a:moveTo>
                  <a:pt x="1717103" y="0"/>
                </a:moveTo>
                <a:lnTo>
                  <a:pt x="0" y="238090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97609" y="4553921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74030" y="1490547"/>
            <a:ext cx="6441440" cy="5137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Место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под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размещение</a:t>
            </a:r>
            <a:r>
              <a:rPr sz="3200" b="1" spc="-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200" b="1" spc="-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баннера</a:t>
            </a:r>
            <a:endParaRPr sz="3200">
              <a:latin typeface="Elektra Light Pro"/>
              <a:cs typeface="Elektra Light Pr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29630" y="5983309"/>
            <a:ext cx="198945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</a:t>
            </a:r>
            <a:r>
              <a:rPr sz="2600" b="1" spc="-16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040/3</a:t>
            </a:r>
            <a:r>
              <a:rPr sz="2600" b="1" spc="-16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03156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42697" y="1668322"/>
            <a:ext cx="96075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фасаде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2469"/>
            <a:ext cx="10692003" cy="5377573"/>
          </a:xfrm>
          <a:custGeom>
            <a:avLst/>
            <a:gdLst/>
            <a:ahLst/>
            <a:cxnLst/>
            <a:rect l="l" t="t" r="r" b="b"/>
            <a:pathLst>
              <a:path w="10692003" h="5377573">
                <a:moveTo>
                  <a:pt x="0" y="5377573"/>
                </a:moveTo>
                <a:lnTo>
                  <a:pt x="10692003" y="5377573"/>
                </a:lnTo>
                <a:lnTo>
                  <a:pt x="10692003" y="0"/>
                </a:lnTo>
                <a:lnTo>
                  <a:pt x="0" y="0"/>
                </a:lnTo>
                <a:lnTo>
                  <a:pt x="0" y="537757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80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78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270257"/>
            <a:ext cx="235712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20х2м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75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2959" y="1300661"/>
            <a:ext cx="9680374" cy="881795"/>
          </a:xfrm>
          <a:custGeom>
            <a:avLst/>
            <a:gdLst/>
            <a:ahLst/>
            <a:cxnLst/>
            <a:rect l="l" t="t" r="r" b="b"/>
            <a:pathLst>
              <a:path w="9680374" h="881795">
                <a:moveTo>
                  <a:pt x="95145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9680374" y="881795"/>
                </a:lnTo>
                <a:lnTo>
                  <a:pt x="9680328" y="158889"/>
                </a:lnTo>
                <a:lnTo>
                  <a:pt x="9672977" y="116429"/>
                </a:lnTo>
                <a:lnTo>
                  <a:pt x="9655562" y="78411"/>
                </a:lnTo>
                <a:lnTo>
                  <a:pt x="9629549" y="46298"/>
                </a:lnTo>
                <a:lnTo>
                  <a:pt x="9596405" y="21551"/>
                </a:lnTo>
                <a:lnTo>
                  <a:pt x="9557595" y="5631"/>
                </a:lnTo>
                <a:lnTo>
                  <a:pt x="95145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74030" y="1414347"/>
            <a:ext cx="211582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84996" y="1668322"/>
            <a:ext cx="674814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со стороны Багратионовского пр-да (между баннером Samsung и Gigabyte)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54646" y="4100272"/>
            <a:ext cx="3259785" cy="583158"/>
          </a:xfrm>
          <a:custGeom>
            <a:avLst/>
            <a:gdLst/>
            <a:ahLst/>
            <a:cxnLst/>
            <a:rect l="l" t="t" r="r" b="b"/>
            <a:pathLst>
              <a:path w="3259785" h="583158">
                <a:moveTo>
                  <a:pt x="113957" y="583158"/>
                </a:moveTo>
                <a:lnTo>
                  <a:pt x="71839" y="575116"/>
                </a:lnTo>
                <a:lnTo>
                  <a:pt x="36817" y="553062"/>
                </a:lnTo>
                <a:lnTo>
                  <a:pt x="11987" y="520102"/>
                </a:lnTo>
                <a:lnTo>
                  <a:pt x="448" y="479342"/>
                </a:lnTo>
                <a:lnTo>
                  <a:pt x="0" y="113995"/>
                </a:lnTo>
                <a:lnTo>
                  <a:pt x="930" y="99358"/>
                </a:lnTo>
                <a:lnTo>
                  <a:pt x="13978" y="59253"/>
                </a:lnTo>
                <a:lnTo>
                  <a:pt x="39997" y="27271"/>
                </a:lnTo>
                <a:lnTo>
                  <a:pt x="75891" y="6516"/>
                </a:lnTo>
                <a:lnTo>
                  <a:pt x="3145815" y="0"/>
                </a:lnTo>
                <a:lnTo>
                  <a:pt x="3160448" y="931"/>
                </a:lnTo>
                <a:lnTo>
                  <a:pt x="3200542" y="13985"/>
                </a:lnTo>
                <a:lnTo>
                  <a:pt x="3232516" y="40015"/>
                </a:lnTo>
                <a:lnTo>
                  <a:pt x="3253268" y="75917"/>
                </a:lnTo>
                <a:lnTo>
                  <a:pt x="3259785" y="469163"/>
                </a:lnTo>
                <a:lnTo>
                  <a:pt x="3258853" y="483797"/>
                </a:lnTo>
                <a:lnTo>
                  <a:pt x="3245802" y="523896"/>
                </a:lnTo>
                <a:lnTo>
                  <a:pt x="3219779" y="555879"/>
                </a:lnTo>
                <a:lnTo>
                  <a:pt x="3183885" y="576638"/>
                </a:lnTo>
                <a:lnTo>
                  <a:pt x="113957" y="583158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05032" y="2177116"/>
            <a:ext cx="2454186" cy="2168944"/>
          </a:xfrm>
          <a:custGeom>
            <a:avLst/>
            <a:gdLst/>
            <a:ahLst/>
            <a:cxnLst/>
            <a:rect l="l" t="t" r="r" b="b"/>
            <a:pathLst>
              <a:path w="2454186" h="2168944">
                <a:moveTo>
                  <a:pt x="2454186" y="0"/>
                </a:moveTo>
                <a:lnTo>
                  <a:pt x="0" y="2168944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5491" y="43375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200723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000/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03156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54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4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86535" y="2844808"/>
            <a:ext cx="6005467" cy="4715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5455" y="4248403"/>
            <a:ext cx="1297355" cy="1263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364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0490" y="381994"/>
            <a:ext cx="2770262" cy="5639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99430" y="2016257"/>
            <a:ext cx="235712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err="1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lang="ru-RU"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6,0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х5</a:t>
            </a:r>
            <a:r>
              <a:rPr lang="ru-RU"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,6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</a:t>
            </a:r>
            <a:endParaRPr sz="2600" dirty="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75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364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31824" y="4229353"/>
            <a:ext cx="1362341" cy="1297901"/>
          </a:xfrm>
          <a:custGeom>
            <a:avLst/>
            <a:gdLst/>
            <a:ahLst/>
            <a:cxnLst/>
            <a:rect l="l" t="t" r="r" b="b"/>
            <a:pathLst>
              <a:path w="1362341" h="1297901">
                <a:moveTo>
                  <a:pt x="1362341" y="1251597"/>
                </a:moveTo>
                <a:lnTo>
                  <a:pt x="1344414" y="1288189"/>
                </a:lnTo>
                <a:lnTo>
                  <a:pt x="46304" y="1297901"/>
                </a:lnTo>
                <a:lnTo>
                  <a:pt x="32085" y="1295678"/>
                </a:lnTo>
                <a:lnTo>
                  <a:pt x="2947" y="1267893"/>
                </a:lnTo>
                <a:lnTo>
                  <a:pt x="0" y="46329"/>
                </a:lnTo>
                <a:lnTo>
                  <a:pt x="2221" y="32107"/>
                </a:lnTo>
                <a:lnTo>
                  <a:pt x="29994" y="2954"/>
                </a:lnTo>
                <a:lnTo>
                  <a:pt x="1316037" y="0"/>
                </a:lnTo>
                <a:lnTo>
                  <a:pt x="1330247" y="2223"/>
                </a:lnTo>
                <a:lnTo>
                  <a:pt x="1359387" y="30011"/>
                </a:lnTo>
                <a:lnTo>
                  <a:pt x="1362341" y="1251597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2922" y="1046661"/>
            <a:ext cx="5260774" cy="881808"/>
          </a:xfrm>
          <a:custGeom>
            <a:avLst/>
            <a:gdLst/>
            <a:ahLst/>
            <a:cxnLst/>
            <a:rect l="l" t="t" r="r" b="b"/>
            <a:pathLst>
              <a:path w="5260774" h="881808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260774" y="881808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43798" y="1928473"/>
            <a:ext cx="1643329" cy="2636913"/>
          </a:xfrm>
          <a:custGeom>
            <a:avLst/>
            <a:gdLst/>
            <a:ahLst/>
            <a:cxnLst/>
            <a:rect l="l" t="t" r="r" b="b"/>
            <a:pathLst>
              <a:path w="1643329" h="2636913">
                <a:moveTo>
                  <a:pt x="0" y="0"/>
                </a:moveTo>
                <a:lnTo>
                  <a:pt x="1643329" y="2636913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72284" y="45581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9630" y="5983309"/>
            <a:ext cx="194437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7040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/3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 dirty="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5796" y="1388922"/>
            <a:ext cx="215201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переходе на паркинг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80" y="3569030"/>
            <a:ext cx="5005971" cy="3464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03276" y="4047324"/>
            <a:ext cx="2813050" cy="905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78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296608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16,6х2,0м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67322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45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87361" y="4038853"/>
            <a:ext cx="2886341" cy="916901"/>
          </a:xfrm>
          <a:custGeom>
            <a:avLst/>
            <a:gdLst/>
            <a:ahLst/>
            <a:cxnLst/>
            <a:rect l="l" t="t" r="r" b="b"/>
            <a:pathLst>
              <a:path w="2886341" h="916901">
                <a:moveTo>
                  <a:pt x="2886341" y="870597"/>
                </a:moveTo>
                <a:lnTo>
                  <a:pt x="2868414" y="907189"/>
                </a:lnTo>
                <a:lnTo>
                  <a:pt x="46304" y="916901"/>
                </a:lnTo>
                <a:lnTo>
                  <a:pt x="32085" y="914678"/>
                </a:lnTo>
                <a:lnTo>
                  <a:pt x="2947" y="886893"/>
                </a:lnTo>
                <a:lnTo>
                  <a:pt x="0" y="46329"/>
                </a:lnTo>
                <a:lnTo>
                  <a:pt x="2221" y="32107"/>
                </a:lnTo>
                <a:lnTo>
                  <a:pt x="29994" y="2954"/>
                </a:lnTo>
                <a:lnTo>
                  <a:pt x="2840037" y="0"/>
                </a:lnTo>
                <a:lnTo>
                  <a:pt x="2854247" y="2223"/>
                </a:lnTo>
                <a:lnTo>
                  <a:pt x="2883387" y="30011"/>
                </a:lnTo>
                <a:lnTo>
                  <a:pt x="2886341" y="870597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59" y="1046661"/>
            <a:ext cx="5260774" cy="881808"/>
          </a:xfrm>
          <a:custGeom>
            <a:avLst/>
            <a:gdLst/>
            <a:ahLst/>
            <a:cxnLst/>
            <a:rect l="l" t="t" r="r" b="b"/>
            <a:pathLst>
              <a:path w="5260774" h="881808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260774" y="881808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43835" y="1928473"/>
            <a:ext cx="1643329" cy="2636913"/>
          </a:xfrm>
          <a:custGeom>
            <a:avLst/>
            <a:gdLst/>
            <a:ahLst/>
            <a:cxnLst/>
            <a:rect l="l" t="t" r="r" b="b"/>
            <a:pathLst>
              <a:path w="1643329" h="2636913">
                <a:moveTo>
                  <a:pt x="0" y="0"/>
                </a:moveTo>
                <a:lnTo>
                  <a:pt x="1643329" y="2636913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2320" y="45581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19431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040/3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5796" y="1388922"/>
            <a:ext cx="212915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со стороны ул. Барклая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67" y="3569030"/>
            <a:ext cx="5005984" cy="3464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70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14244" y="3568242"/>
            <a:ext cx="990574" cy="24073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47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47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65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515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296608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err="1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lang="ru-RU"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17,0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х</a:t>
            </a:r>
            <a:r>
              <a:rPr lang="ru-RU"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2,3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</a:t>
            </a:r>
            <a:endParaRPr sz="2600" dirty="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80530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100 000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65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14649" y="3619753"/>
            <a:ext cx="981341" cy="2352001"/>
          </a:xfrm>
          <a:custGeom>
            <a:avLst/>
            <a:gdLst/>
            <a:ahLst/>
            <a:cxnLst/>
            <a:rect l="l" t="t" r="r" b="b"/>
            <a:pathLst>
              <a:path w="981341" h="2352001">
                <a:moveTo>
                  <a:pt x="981341" y="2305697"/>
                </a:moveTo>
                <a:lnTo>
                  <a:pt x="963414" y="2342289"/>
                </a:lnTo>
                <a:lnTo>
                  <a:pt x="46304" y="2352001"/>
                </a:lnTo>
                <a:lnTo>
                  <a:pt x="32085" y="2349778"/>
                </a:lnTo>
                <a:lnTo>
                  <a:pt x="2947" y="2321993"/>
                </a:lnTo>
                <a:lnTo>
                  <a:pt x="0" y="46329"/>
                </a:lnTo>
                <a:lnTo>
                  <a:pt x="2221" y="32107"/>
                </a:lnTo>
                <a:lnTo>
                  <a:pt x="29994" y="2954"/>
                </a:lnTo>
                <a:lnTo>
                  <a:pt x="935037" y="0"/>
                </a:lnTo>
                <a:lnTo>
                  <a:pt x="949247" y="2223"/>
                </a:lnTo>
                <a:lnTo>
                  <a:pt x="978387" y="30011"/>
                </a:lnTo>
                <a:lnTo>
                  <a:pt x="981341" y="2305697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47" y="1046661"/>
            <a:ext cx="5260774" cy="881808"/>
          </a:xfrm>
          <a:custGeom>
            <a:avLst/>
            <a:gdLst/>
            <a:ahLst/>
            <a:cxnLst/>
            <a:rect l="l" t="t" r="r" b="b"/>
            <a:pathLst>
              <a:path w="5260774" h="881808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260774" y="881808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43823" y="1928473"/>
            <a:ext cx="3349421" cy="2626347"/>
          </a:xfrm>
          <a:custGeom>
            <a:avLst/>
            <a:gdLst/>
            <a:ahLst/>
            <a:cxnLst/>
            <a:rect l="l" t="t" r="r" b="b"/>
            <a:pathLst>
              <a:path w="3349421" h="2626347">
                <a:moveTo>
                  <a:pt x="0" y="0"/>
                </a:moveTo>
                <a:lnTo>
                  <a:pt x="3349421" y="2626347"/>
                </a:lnTo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86808" y="45454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3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КРОНШТЕЙН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19685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2600" b="1" spc="16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400/</a:t>
            </a:r>
            <a:r>
              <a:rPr sz="2600" b="1" spc="16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03156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78796" y="1350822"/>
            <a:ext cx="915669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здании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80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6001" y="4047324"/>
            <a:ext cx="4834293" cy="15549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78" y="4189944"/>
            <a:ext cx="3266875" cy="1042455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266065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8х3,45м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67132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57424" y="4290264"/>
            <a:ext cx="878472" cy="8659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2700">
              <a:lnSpc>
                <a:spcPct val="926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</a:t>
            </a:r>
            <a:r>
              <a:rPr sz="1500" dirty="0" err="1" smtClean="0">
                <a:solidFill>
                  <a:srgbClr val="FFFFFF"/>
                </a:solidFill>
                <a:latin typeface="Elektra Light Pro"/>
                <a:cs typeface="Elektra Light Pro"/>
              </a:rPr>
              <a:t>месяц</a:t>
            </a:r>
            <a:r>
              <a:rPr lang="ru-RU"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/</a:t>
            </a:r>
            <a:r>
              <a:rPr lang="ru-RU" sz="1500" dirty="0" err="1" smtClean="0">
                <a:solidFill>
                  <a:srgbClr val="FFFFFF"/>
                </a:solidFill>
                <a:latin typeface="Elektra Light Pro"/>
                <a:cs typeface="Elektra Light Pro"/>
              </a:rPr>
              <a:t>шт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75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11061" y="4051556"/>
            <a:ext cx="4892941" cy="1554340"/>
          </a:xfrm>
          <a:custGeom>
            <a:avLst/>
            <a:gdLst/>
            <a:ahLst/>
            <a:cxnLst/>
            <a:rect l="l" t="t" r="r" b="b"/>
            <a:pathLst>
              <a:path w="4892941" h="1554340">
                <a:moveTo>
                  <a:pt x="4892941" y="1475841"/>
                </a:moveTo>
                <a:lnTo>
                  <a:pt x="4881611" y="1516482"/>
                </a:lnTo>
                <a:lnTo>
                  <a:pt x="4851975" y="1544797"/>
                </a:lnTo>
                <a:lnTo>
                  <a:pt x="78498" y="1554340"/>
                </a:lnTo>
                <a:lnTo>
                  <a:pt x="63984" y="1553000"/>
                </a:lnTo>
                <a:lnTo>
                  <a:pt x="26723" y="1534840"/>
                </a:lnTo>
                <a:lnTo>
                  <a:pt x="3971" y="1500556"/>
                </a:lnTo>
                <a:lnTo>
                  <a:pt x="0" y="78536"/>
                </a:lnTo>
                <a:lnTo>
                  <a:pt x="1339" y="64014"/>
                </a:lnTo>
                <a:lnTo>
                  <a:pt x="19490" y="26740"/>
                </a:lnTo>
                <a:lnTo>
                  <a:pt x="53761" y="3979"/>
                </a:lnTo>
                <a:lnTo>
                  <a:pt x="4814430" y="0"/>
                </a:lnTo>
                <a:lnTo>
                  <a:pt x="4828943" y="1339"/>
                </a:lnTo>
                <a:lnTo>
                  <a:pt x="4866202" y="19491"/>
                </a:lnTo>
                <a:lnTo>
                  <a:pt x="4888959" y="53773"/>
                </a:lnTo>
                <a:lnTo>
                  <a:pt x="4892941" y="1475841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59" y="1046661"/>
            <a:ext cx="4879774" cy="881808"/>
          </a:xfrm>
          <a:custGeom>
            <a:avLst/>
            <a:gdLst/>
            <a:ahLst/>
            <a:cxnLst/>
            <a:rect l="l" t="t" r="r" b="b"/>
            <a:pathLst>
              <a:path w="4879774" h="881808">
                <a:moveTo>
                  <a:pt x="4713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4879774" y="881808"/>
                </a:lnTo>
                <a:lnTo>
                  <a:pt x="4879728" y="158889"/>
                </a:lnTo>
                <a:lnTo>
                  <a:pt x="4872377" y="116429"/>
                </a:lnTo>
                <a:lnTo>
                  <a:pt x="4854962" y="78411"/>
                </a:lnTo>
                <a:lnTo>
                  <a:pt x="4828949" y="46298"/>
                </a:lnTo>
                <a:lnTo>
                  <a:pt x="4795805" y="21551"/>
                </a:lnTo>
                <a:lnTo>
                  <a:pt x="4756995" y="5631"/>
                </a:lnTo>
                <a:lnTo>
                  <a:pt x="4713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51660" y="1913727"/>
            <a:ext cx="2035505" cy="2651658"/>
          </a:xfrm>
          <a:custGeom>
            <a:avLst/>
            <a:gdLst/>
            <a:ahLst/>
            <a:cxnLst/>
            <a:rect l="l" t="t" r="r" b="b"/>
            <a:pathLst>
              <a:path w="2035505" h="2651658">
                <a:moveTo>
                  <a:pt x="0" y="0"/>
                </a:moveTo>
                <a:lnTo>
                  <a:pt x="2035505" y="2651658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72320" y="45581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3800" b="1" spc="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БАННЕРА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19431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400/3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35896" y="1292402"/>
            <a:ext cx="862965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напротив паркинга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54" y="3569030"/>
            <a:ext cx="5005992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4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69621" y="4590846"/>
            <a:ext cx="2178050" cy="11053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4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490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235712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11х5м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</a:t>
            </a:r>
            <a:r>
              <a:rPr lang="ru-RU"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4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53751" y="4534153"/>
            <a:ext cx="2200541" cy="1221701"/>
          </a:xfrm>
          <a:custGeom>
            <a:avLst/>
            <a:gdLst/>
            <a:ahLst/>
            <a:cxnLst/>
            <a:rect l="l" t="t" r="r" b="b"/>
            <a:pathLst>
              <a:path w="2200541" h="1221701">
                <a:moveTo>
                  <a:pt x="2200541" y="1175397"/>
                </a:moveTo>
                <a:lnTo>
                  <a:pt x="2182614" y="1211989"/>
                </a:lnTo>
                <a:lnTo>
                  <a:pt x="46304" y="1221701"/>
                </a:lnTo>
                <a:lnTo>
                  <a:pt x="32085" y="1219478"/>
                </a:lnTo>
                <a:lnTo>
                  <a:pt x="2947" y="1191693"/>
                </a:lnTo>
                <a:lnTo>
                  <a:pt x="0" y="46329"/>
                </a:lnTo>
                <a:lnTo>
                  <a:pt x="2221" y="32107"/>
                </a:lnTo>
                <a:lnTo>
                  <a:pt x="29994" y="2954"/>
                </a:lnTo>
                <a:lnTo>
                  <a:pt x="2154237" y="0"/>
                </a:lnTo>
                <a:lnTo>
                  <a:pt x="2168447" y="2223"/>
                </a:lnTo>
                <a:lnTo>
                  <a:pt x="2197587" y="30011"/>
                </a:lnTo>
                <a:lnTo>
                  <a:pt x="2200541" y="1175397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22" y="1046661"/>
            <a:ext cx="5260774" cy="881808"/>
          </a:xfrm>
          <a:custGeom>
            <a:avLst/>
            <a:gdLst/>
            <a:ahLst/>
            <a:cxnLst/>
            <a:rect l="l" t="t" r="r" b="b"/>
            <a:pathLst>
              <a:path w="5260774" h="881808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260774" y="881808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43798" y="1928473"/>
            <a:ext cx="1469237" cy="2929902"/>
          </a:xfrm>
          <a:custGeom>
            <a:avLst/>
            <a:gdLst/>
            <a:ahLst/>
            <a:cxnLst/>
            <a:rect l="l" t="t" r="r" b="b"/>
            <a:pathLst>
              <a:path w="1469237" h="2929902">
                <a:moveTo>
                  <a:pt x="0" y="0"/>
                </a:moveTo>
                <a:lnTo>
                  <a:pt x="1469237" y="2929902"/>
                </a:lnTo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01552" y="4859267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194437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9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600/3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5796" y="1388922"/>
            <a:ext cx="215201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переходе на паркинг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93" y="3569030"/>
            <a:ext cx="5005273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4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65177" y="4463846"/>
            <a:ext cx="1936750" cy="8381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4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490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317563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31,0х6,35м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280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4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65185" y="4424335"/>
            <a:ext cx="1978291" cy="882408"/>
          </a:xfrm>
          <a:custGeom>
            <a:avLst/>
            <a:gdLst/>
            <a:ahLst/>
            <a:cxnLst/>
            <a:rect l="l" t="t" r="r" b="b"/>
            <a:pathLst>
              <a:path w="1978291" h="882408">
                <a:moveTo>
                  <a:pt x="1978291" y="840778"/>
                </a:moveTo>
                <a:lnTo>
                  <a:pt x="1958744" y="876076"/>
                </a:lnTo>
                <a:lnTo>
                  <a:pt x="41630" y="882408"/>
                </a:lnTo>
                <a:lnTo>
                  <a:pt x="27499" y="879951"/>
                </a:lnTo>
                <a:lnTo>
                  <a:pt x="15447" y="873150"/>
                </a:lnTo>
                <a:lnTo>
                  <a:pt x="6332" y="862866"/>
                </a:lnTo>
                <a:lnTo>
                  <a:pt x="1014" y="849957"/>
                </a:lnTo>
                <a:lnTo>
                  <a:pt x="0" y="41643"/>
                </a:lnTo>
                <a:lnTo>
                  <a:pt x="2456" y="27512"/>
                </a:lnTo>
                <a:lnTo>
                  <a:pt x="9255" y="15458"/>
                </a:lnTo>
                <a:lnTo>
                  <a:pt x="19536" y="6339"/>
                </a:lnTo>
                <a:lnTo>
                  <a:pt x="32442" y="1017"/>
                </a:lnTo>
                <a:lnTo>
                  <a:pt x="1936661" y="0"/>
                </a:lnTo>
                <a:lnTo>
                  <a:pt x="1950784" y="2458"/>
                </a:lnTo>
                <a:lnTo>
                  <a:pt x="1962835" y="9260"/>
                </a:lnTo>
                <a:lnTo>
                  <a:pt x="1971952" y="19545"/>
                </a:lnTo>
                <a:lnTo>
                  <a:pt x="1977274" y="32454"/>
                </a:lnTo>
                <a:lnTo>
                  <a:pt x="1978291" y="840778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22" y="1046661"/>
            <a:ext cx="6403774" cy="881795"/>
          </a:xfrm>
          <a:custGeom>
            <a:avLst/>
            <a:gdLst/>
            <a:ahLst/>
            <a:cxnLst/>
            <a:rect l="l" t="t" r="r" b="b"/>
            <a:pathLst>
              <a:path w="6403774" h="881795">
                <a:moveTo>
                  <a:pt x="6237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6403774" y="881795"/>
                </a:lnTo>
                <a:lnTo>
                  <a:pt x="6403728" y="158889"/>
                </a:lnTo>
                <a:lnTo>
                  <a:pt x="6396377" y="116429"/>
                </a:lnTo>
                <a:lnTo>
                  <a:pt x="6378962" y="78411"/>
                </a:lnTo>
                <a:lnTo>
                  <a:pt x="6352949" y="46298"/>
                </a:lnTo>
                <a:lnTo>
                  <a:pt x="6319805" y="21551"/>
                </a:lnTo>
                <a:lnTo>
                  <a:pt x="6280995" y="5631"/>
                </a:lnTo>
                <a:lnTo>
                  <a:pt x="6237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80695" y="1901027"/>
            <a:ext cx="332333" cy="2957347"/>
          </a:xfrm>
          <a:custGeom>
            <a:avLst/>
            <a:gdLst/>
            <a:ahLst/>
            <a:cxnLst/>
            <a:rect l="l" t="t" r="r" b="b"/>
            <a:pathLst>
              <a:path w="332333" h="2957347">
                <a:moveTo>
                  <a:pt x="0" y="0"/>
                </a:moveTo>
                <a:lnTo>
                  <a:pt x="332333" y="295734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89076" y="4859267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196723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2600" b="1" spc="16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000/</a:t>
            </a:r>
            <a:r>
              <a:rPr sz="2600" b="1" spc="16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040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15729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9566" y="1261922"/>
            <a:ext cx="3192145" cy="479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фасаде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</a:t>
            </a:r>
            <a:r>
              <a:rPr sz="1500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о</a:t>
            </a:r>
            <a:r>
              <a:rPr sz="1500" spc="-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сторон</a:t>
            </a:r>
            <a:r>
              <a:rPr sz="1500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ы</a:t>
            </a:r>
            <a:r>
              <a:rPr sz="1500" spc="-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Багратионовског</a:t>
            </a:r>
            <a:r>
              <a:rPr sz="1500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о</a:t>
            </a:r>
            <a:r>
              <a:rPr sz="1500" spc="-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пр-да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54" y="3569030"/>
            <a:ext cx="5006009" cy="3465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4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4520" y="3842006"/>
            <a:ext cx="1354670" cy="2345270"/>
          </a:xfrm>
          <a:custGeom>
            <a:avLst/>
            <a:gdLst/>
            <a:ahLst/>
            <a:cxnLst/>
            <a:rect l="l" t="t" r="r" b="b"/>
            <a:pathLst>
              <a:path w="1354670" h="2345270">
                <a:moveTo>
                  <a:pt x="29641" y="0"/>
                </a:moveTo>
                <a:lnTo>
                  <a:pt x="0" y="2345270"/>
                </a:lnTo>
                <a:lnTo>
                  <a:pt x="1354670" y="2341029"/>
                </a:lnTo>
                <a:lnTo>
                  <a:pt x="1341970" y="38100"/>
                </a:lnTo>
                <a:lnTo>
                  <a:pt x="29641" y="0"/>
                </a:lnTo>
                <a:close/>
              </a:path>
            </a:pathLst>
          </a:custGeom>
          <a:solidFill>
            <a:srgbClr val="84C5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4520" y="3842006"/>
            <a:ext cx="1354670" cy="2345270"/>
          </a:xfrm>
          <a:custGeom>
            <a:avLst/>
            <a:gdLst/>
            <a:ahLst/>
            <a:cxnLst/>
            <a:rect l="l" t="t" r="r" b="b"/>
            <a:pathLst>
              <a:path w="1354670" h="2345270">
                <a:moveTo>
                  <a:pt x="1341970" y="38100"/>
                </a:moveTo>
                <a:lnTo>
                  <a:pt x="29641" y="0"/>
                </a:lnTo>
                <a:lnTo>
                  <a:pt x="0" y="2345270"/>
                </a:lnTo>
                <a:lnTo>
                  <a:pt x="1354670" y="2341029"/>
                </a:lnTo>
                <a:lnTo>
                  <a:pt x="1341970" y="38100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364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0490" y="381994"/>
            <a:ext cx="2770262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99430" y="2016257"/>
            <a:ext cx="317563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11,7х26,6м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180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 dirty="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364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38610" y="3749381"/>
            <a:ext cx="1495653" cy="2498902"/>
          </a:xfrm>
          <a:custGeom>
            <a:avLst/>
            <a:gdLst/>
            <a:ahLst/>
            <a:cxnLst/>
            <a:rect l="l" t="t" r="r" b="b"/>
            <a:pathLst>
              <a:path w="1495653" h="2498902">
                <a:moveTo>
                  <a:pt x="52616" y="2498902"/>
                </a:moveTo>
                <a:lnTo>
                  <a:pt x="14728" y="2482799"/>
                </a:lnTo>
                <a:lnTo>
                  <a:pt x="0" y="52590"/>
                </a:lnTo>
                <a:lnTo>
                  <a:pt x="1970" y="38285"/>
                </a:lnTo>
                <a:lnTo>
                  <a:pt x="27211" y="6528"/>
                </a:lnTo>
                <a:lnTo>
                  <a:pt x="1443037" y="0"/>
                </a:lnTo>
                <a:lnTo>
                  <a:pt x="1457348" y="1968"/>
                </a:lnTo>
                <a:lnTo>
                  <a:pt x="1489121" y="27192"/>
                </a:lnTo>
                <a:lnTo>
                  <a:pt x="1495653" y="2446312"/>
                </a:lnTo>
                <a:lnTo>
                  <a:pt x="1493683" y="2460616"/>
                </a:lnTo>
                <a:lnTo>
                  <a:pt x="1468447" y="2492374"/>
                </a:lnTo>
                <a:lnTo>
                  <a:pt x="52616" y="2498902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2922" y="1046661"/>
            <a:ext cx="5260774" cy="881795"/>
          </a:xfrm>
          <a:custGeom>
            <a:avLst/>
            <a:gdLst/>
            <a:ahLst/>
            <a:cxnLst/>
            <a:rect l="l" t="t" r="r" b="b"/>
            <a:pathLst>
              <a:path w="5260774" h="881795">
                <a:moveTo>
                  <a:pt x="5094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795"/>
                </a:lnTo>
                <a:lnTo>
                  <a:pt x="5260774" y="881795"/>
                </a:lnTo>
                <a:lnTo>
                  <a:pt x="5260728" y="158889"/>
                </a:lnTo>
                <a:lnTo>
                  <a:pt x="5253377" y="116429"/>
                </a:lnTo>
                <a:lnTo>
                  <a:pt x="5235962" y="78411"/>
                </a:lnTo>
                <a:lnTo>
                  <a:pt x="5209949" y="46298"/>
                </a:lnTo>
                <a:lnTo>
                  <a:pt x="5176805" y="21551"/>
                </a:lnTo>
                <a:lnTo>
                  <a:pt x="5137995" y="5631"/>
                </a:lnTo>
                <a:lnTo>
                  <a:pt x="5094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27104" y="1901027"/>
            <a:ext cx="1485925" cy="2957347"/>
          </a:xfrm>
          <a:custGeom>
            <a:avLst/>
            <a:gdLst/>
            <a:ahLst/>
            <a:cxnLst/>
            <a:rect l="l" t="t" r="r" b="b"/>
            <a:pathLst>
              <a:path w="1485925" h="2957347">
                <a:moveTo>
                  <a:pt x="0" y="0"/>
                </a:moveTo>
                <a:lnTo>
                  <a:pt x="1485925" y="295734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89076" y="4859267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9630" y="6015405"/>
            <a:ext cx="2002155" cy="3898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-1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4</a:t>
            </a:r>
            <a:r>
              <a:rPr sz="2400" b="1" spc="15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1</a:t>
            </a:r>
            <a:r>
              <a:rPr sz="2400" b="1" spc="-114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600/1</a:t>
            </a:r>
            <a:r>
              <a:rPr sz="2400" b="1" spc="15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</a:t>
            </a:r>
            <a:r>
              <a:rPr sz="2400" b="1" spc="-11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800</a:t>
            </a:r>
            <a:endParaRPr sz="2400">
              <a:latin typeface="Elektra Light Pro"/>
              <a:cs typeface="Elektra Light Pr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15729" y="6110275"/>
            <a:ext cx="64897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9566" y="1261922"/>
            <a:ext cx="2164715" cy="479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фасаде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паркинг</a:t>
            </a:r>
            <a:r>
              <a:rPr sz="1500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а</a:t>
            </a:r>
            <a:r>
              <a:rPr sz="1500" spc="-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ТР</a:t>
            </a:r>
            <a:r>
              <a:rPr sz="1500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Ц</a:t>
            </a:r>
            <a:r>
              <a:rPr sz="1500" spc="-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1500" spc="-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«Филион»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93" y="3569030"/>
            <a:ext cx="5006009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9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69190" y="4400803"/>
            <a:ext cx="3669677" cy="12014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72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72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9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539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338455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67,85x19,0м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80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9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56120" y="4319394"/>
            <a:ext cx="3746728" cy="1388287"/>
          </a:xfrm>
          <a:custGeom>
            <a:avLst/>
            <a:gdLst/>
            <a:ahLst/>
            <a:cxnLst/>
            <a:rect l="l" t="t" r="r" b="b"/>
            <a:pathLst>
              <a:path w="3746728" h="1388287">
                <a:moveTo>
                  <a:pt x="3746728" y="1299781"/>
                </a:moveTo>
                <a:lnTo>
                  <a:pt x="3736568" y="1340995"/>
                </a:lnTo>
                <a:lnTo>
                  <a:pt x="3709517" y="1371916"/>
                </a:lnTo>
                <a:lnTo>
                  <a:pt x="3670721" y="1387411"/>
                </a:lnTo>
                <a:lnTo>
                  <a:pt x="88506" y="1388287"/>
                </a:lnTo>
                <a:lnTo>
                  <a:pt x="73944" y="1387096"/>
                </a:lnTo>
                <a:lnTo>
                  <a:pt x="35593" y="1370740"/>
                </a:lnTo>
                <a:lnTo>
                  <a:pt x="9241" y="1339207"/>
                </a:lnTo>
                <a:lnTo>
                  <a:pt x="0" y="88518"/>
                </a:lnTo>
                <a:lnTo>
                  <a:pt x="1191" y="73957"/>
                </a:lnTo>
                <a:lnTo>
                  <a:pt x="17548" y="35604"/>
                </a:lnTo>
                <a:lnTo>
                  <a:pt x="49079" y="9246"/>
                </a:lnTo>
                <a:lnTo>
                  <a:pt x="3658222" y="0"/>
                </a:lnTo>
                <a:lnTo>
                  <a:pt x="3672779" y="1192"/>
                </a:lnTo>
                <a:lnTo>
                  <a:pt x="3711126" y="17552"/>
                </a:lnTo>
                <a:lnTo>
                  <a:pt x="3737482" y="49090"/>
                </a:lnTo>
                <a:lnTo>
                  <a:pt x="3746728" y="1299781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71" y="1046661"/>
            <a:ext cx="4397174" cy="881808"/>
          </a:xfrm>
          <a:custGeom>
            <a:avLst/>
            <a:gdLst/>
            <a:ahLst/>
            <a:cxnLst/>
            <a:rect l="l" t="t" r="r" b="b"/>
            <a:pathLst>
              <a:path w="4397174" h="881808">
                <a:moveTo>
                  <a:pt x="42313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4397174" y="881808"/>
                </a:lnTo>
                <a:lnTo>
                  <a:pt x="4397128" y="158889"/>
                </a:lnTo>
                <a:lnTo>
                  <a:pt x="4389777" y="116429"/>
                </a:lnTo>
                <a:lnTo>
                  <a:pt x="4372362" y="78411"/>
                </a:lnTo>
                <a:lnTo>
                  <a:pt x="4346349" y="46298"/>
                </a:lnTo>
                <a:lnTo>
                  <a:pt x="4313205" y="21551"/>
                </a:lnTo>
                <a:lnTo>
                  <a:pt x="4274395" y="5631"/>
                </a:lnTo>
                <a:lnTo>
                  <a:pt x="42313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70004" y="1916368"/>
            <a:ext cx="2425255" cy="2963608"/>
          </a:xfrm>
          <a:custGeom>
            <a:avLst/>
            <a:gdLst/>
            <a:ahLst/>
            <a:cxnLst/>
            <a:rect l="l" t="t" r="r" b="b"/>
            <a:pathLst>
              <a:path w="2425255" h="2963608">
                <a:moveTo>
                  <a:pt x="0" y="0"/>
                </a:moveTo>
                <a:lnTo>
                  <a:pt x="2425255" y="2963608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83433" y="48756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6000386"/>
            <a:ext cx="2277745" cy="4044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500" b="1" spc="-1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20</a:t>
            </a:r>
            <a:r>
              <a:rPr sz="25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25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500" b="1" spc="-1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000/9</a:t>
            </a:r>
            <a:r>
              <a:rPr sz="25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25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500" b="1" spc="-13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25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11550" y="6070600"/>
            <a:ext cx="762000" cy="4512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FFFFFF"/>
                </a:solidFill>
                <a:latin typeface="Elektra Light Pro"/>
                <a:cs typeface="Elektra Light Pro"/>
              </a:rPr>
              <a:t>р</a:t>
            </a:r>
            <a:r>
              <a:rPr sz="1500" dirty="0" err="1" smtClean="0">
                <a:solidFill>
                  <a:srgbClr val="FFFFFF"/>
                </a:solidFill>
                <a:latin typeface="Elektra Light Pro"/>
                <a:cs typeface="Elektra Light Pro"/>
              </a:rPr>
              <a:t>уб</a:t>
            </a:r>
            <a:r>
              <a:rPr lang="ru-RU"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лей 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34196" y="1305102"/>
            <a:ext cx="135509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во внутреннем дворе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754" y="3569924"/>
            <a:ext cx="5005832" cy="3465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14301" y="3569924"/>
            <a:ext cx="4570285" cy="2648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78744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823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641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00490" y="381994"/>
            <a:ext cx="2770262" cy="56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9430" y="2016257"/>
            <a:ext cx="1818639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err="1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lang="ru-RU"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12,6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х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lang="ru-RU"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3,3</a:t>
            </a: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</a:t>
            </a:r>
            <a:endParaRPr sz="2600" dirty="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2318" y="4311447"/>
            <a:ext cx="1673225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30</a:t>
            </a:r>
            <a:r>
              <a:rPr sz="3800" b="1" spc="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3641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21010" y="3645157"/>
            <a:ext cx="4583887" cy="2544902"/>
          </a:xfrm>
          <a:custGeom>
            <a:avLst/>
            <a:gdLst/>
            <a:ahLst/>
            <a:cxnLst/>
            <a:rect l="l" t="t" r="r" b="b"/>
            <a:pathLst>
              <a:path w="4583887" h="2544902">
                <a:moveTo>
                  <a:pt x="4583887" y="2448420"/>
                </a:moveTo>
                <a:lnTo>
                  <a:pt x="4574503" y="2489975"/>
                </a:lnTo>
                <a:lnTo>
                  <a:pt x="4549236" y="2522488"/>
                </a:lnTo>
                <a:lnTo>
                  <a:pt x="4512412" y="2541631"/>
                </a:lnTo>
                <a:lnTo>
                  <a:pt x="96456" y="2544902"/>
                </a:lnTo>
                <a:lnTo>
                  <a:pt x="81870" y="2543805"/>
                </a:lnTo>
                <a:lnTo>
                  <a:pt x="42856" y="2528641"/>
                </a:lnTo>
                <a:lnTo>
                  <a:pt x="14325" y="2499033"/>
                </a:lnTo>
                <a:lnTo>
                  <a:pt x="607" y="2459310"/>
                </a:lnTo>
                <a:lnTo>
                  <a:pt x="0" y="96494"/>
                </a:lnTo>
                <a:lnTo>
                  <a:pt x="1096" y="81896"/>
                </a:lnTo>
                <a:lnTo>
                  <a:pt x="16254" y="42862"/>
                </a:lnTo>
                <a:lnTo>
                  <a:pt x="45851" y="14327"/>
                </a:lnTo>
                <a:lnTo>
                  <a:pt x="85559" y="608"/>
                </a:lnTo>
                <a:lnTo>
                  <a:pt x="4487418" y="0"/>
                </a:lnTo>
                <a:lnTo>
                  <a:pt x="4502005" y="1095"/>
                </a:lnTo>
                <a:lnTo>
                  <a:pt x="4541021" y="16250"/>
                </a:lnTo>
                <a:lnTo>
                  <a:pt x="4569554" y="45850"/>
                </a:lnTo>
                <a:lnTo>
                  <a:pt x="4583277" y="85578"/>
                </a:lnTo>
                <a:lnTo>
                  <a:pt x="4583887" y="2448420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2922" y="1046661"/>
            <a:ext cx="5768774" cy="881808"/>
          </a:xfrm>
          <a:custGeom>
            <a:avLst/>
            <a:gdLst/>
            <a:ahLst/>
            <a:cxnLst/>
            <a:rect l="l" t="t" r="r" b="b"/>
            <a:pathLst>
              <a:path w="5768774" h="881808">
                <a:moveTo>
                  <a:pt x="56029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5768774" y="881808"/>
                </a:lnTo>
                <a:lnTo>
                  <a:pt x="5768728" y="158889"/>
                </a:lnTo>
                <a:lnTo>
                  <a:pt x="5761377" y="116429"/>
                </a:lnTo>
                <a:lnTo>
                  <a:pt x="5743962" y="78411"/>
                </a:lnTo>
                <a:lnTo>
                  <a:pt x="5717949" y="46298"/>
                </a:lnTo>
                <a:lnTo>
                  <a:pt x="5684805" y="21551"/>
                </a:lnTo>
                <a:lnTo>
                  <a:pt x="5645995" y="5631"/>
                </a:lnTo>
                <a:lnTo>
                  <a:pt x="5602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34633" y="1886206"/>
            <a:ext cx="1232395" cy="2972168"/>
          </a:xfrm>
          <a:custGeom>
            <a:avLst/>
            <a:gdLst/>
            <a:ahLst/>
            <a:cxnLst/>
            <a:rect l="l" t="t" r="r" b="b"/>
            <a:pathLst>
              <a:path w="1232395" h="2972168">
                <a:moveTo>
                  <a:pt x="0" y="0"/>
                </a:moveTo>
                <a:lnTo>
                  <a:pt x="1232395" y="2972168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55552" y="4859267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194310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7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000/4</a:t>
            </a:r>
            <a:r>
              <a:rPr sz="2600" b="1" spc="-34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</a:t>
            </a:r>
            <a:endParaRPr sz="1500" dirty="0">
              <a:latin typeface="Elektra Light Pro"/>
              <a:cs typeface="Elektra Light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5796" y="1287322"/>
            <a:ext cx="2718435" cy="462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в арке</a:t>
            </a:r>
            <a:endParaRPr sz="1500">
              <a:latin typeface="Elektra Light Pro"/>
              <a:cs typeface="Elektra Light Pro"/>
            </a:endParaRPr>
          </a:p>
          <a:p>
            <a:pPr marL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(переход во внутренний двор)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8892" y="3569030"/>
            <a:ext cx="5005872" cy="346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8782" y="3568233"/>
            <a:ext cx="5006009" cy="3465995"/>
          </a:xfrm>
          <a:custGeom>
            <a:avLst/>
            <a:gdLst/>
            <a:ahLst/>
            <a:cxnLst/>
            <a:rect l="l" t="t" r="r" b="b"/>
            <a:pathLst>
              <a:path w="5006009" h="3465995">
                <a:moveTo>
                  <a:pt x="5006009" y="3295815"/>
                </a:moveTo>
                <a:lnTo>
                  <a:pt x="5000512" y="3338879"/>
                </a:lnTo>
                <a:lnTo>
                  <a:pt x="4984947" y="3377880"/>
                </a:lnTo>
                <a:lnTo>
                  <a:pt x="4960706" y="3411425"/>
                </a:lnTo>
                <a:lnTo>
                  <a:pt x="4929179" y="3438126"/>
                </a:lnTo>
                <a:lnTo>
                  <a:pt x="4891756" y="3456590"/>
                </a:lnTo>
                <a:lnTo>
                  <a:pt x="4849828" y="3465427"/>
                </a:lnTo>
                <a:lnTo>
                  <a:pt x="170167" y="3465995"/>
                </a:lnTo>
                <a:lnTo>
                  <a:pt x="155444" y="3465367"/>
                </a:lnTo>
                <a:lnTo>
                  <a:pt x="113576" y="3456358"/>
                </a:lnTo>
                <a:lnTo>
                  <a:pt x="76240" y="3437746"/>
                </a:lnTo>
                <a:lnTo>
                  <a:pt x="44826" y="3410919"/>
                </a:lnTo>
                <a:lnTo>
                  <a:pt x="20721" y="3377270"/>
                </a:lnTo>
                <a:lnTo>
                  <a:pt x="5317" y="3338189"/>
                </a:lnTo>
                <a:lnTo>
                  <a:pt x="0" y="170192"/>
                </a:lnTo>
                <a:lnTo>
                  <a:pt x="627" y="155468"/>
                </a:lnTo>
                <a:lnTo>
                  <a:pt x="9632" y="113596"/>
                </a:lnTo>
                <a:lnTo>
                  <a:pt x="28239" y="76255"/>
                </a:lnTo>
                <a:lnTo>
                  <a:pt x="55059" y="44836"/>
                </a:lnTo>
                <a:lnTo>
                  <a:pt x="88703" y="20728"/>
                </a:lnTo>
                <a:lnTo>
                  <a:pt x="127781" y="5320"/>
                </a:lnTo>
                <a:lnTo>
                  <a:pt x="4835829" y="0"/>
                </a:lnTo>
                <a:lnTo>
                  <a:pt x="4850549" y="627"/>
                </a:lnTo>
                <a:lnTo>
                  <a:pt x="4892412" y="9633"/>
                </a:lnTo>
                <a:lnTo>
                  <a:pt x="4929748" y="28242"/>
                </a:lnTo>
                <a:lnTo>
                  <a:pt x="4961166" y="55064"/>
                </a:lnTo>
                <a:lnTo>
                  <a:pt x="4985276" y="88710"/>
                </a:lnTo>
                <a:lnTo>
                  <a:pt x="5000686" y="127792"/>
                </a:lnTo>
                <a:lnTo>
                  <a:pt x="5006009" y="3295815"/>
                </a:lnTo>
                <a:close/>
              </a:path>
            </a:pathLst>
          </a:custGeom>
          <a:ln w="12700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183176" y="0"/>
                </a:moveTo>
                <a:lnTo>
                  <a:pt x="220852" y="0"/>
                </a:lnTo>
                <a:lnTo>
                  <a:pt x="202741" y="732"/>
                </a:lnTo>
                <a:lnTo>
                  <a:pt x="151052" y="11262"/>
                </a:lnTo>
                <a:lnTo>
                  <a:pt x="104524" y="33097"/>
                </a:lnTo>
                <a:lnTo>
                  <a:pt x="64692" y="64703"/>
                </a:lnTo>
                <a:lnTo>
                  <a:pt x="33092" y="104543"/>
                </a:lnTo>
                <a:lnTo>
                  <a:pt x="11260" y="151083"/>
                </a:lnTo>
                <a:lnTo>
                  <a:pt x="732" y="202787"/>
                </a:lnTo>
                <a:lnTo>
                  <a:pt x="0" y="220903"/>
                </a:lnTo>
                <a:lnTo>
                  <a:pt x="0" y="3243541"/>
                </a:lnTo>
                <a:lnTo>
                  <a:pt x="6419" y="3296622"/>
                </a:lnTo>
                <a:lnTo>
                  <a:pt x="24654" y="3345046"/>
                </a:lnTo>
                <a:lnTo>
                  <a:pt x="53168" y="3387279"/>
                </a:lnTo>
                <a:lnTo>
                  <a:pt x="90426" y="3421789"/>
                </a:lnTo>
                <a:lnTo>
                  <a:pt x="134893" y="3447042"/>
                </a:lnTo>
                <a:lnTo>
                  <a:pt x="185033" y="3461504"/>
                </a:lnTo>
                <a:lnTo>
                  <a:pt x="220852" y="3464394"/>
                </a:lnTo>
                <a:lnTo>
                  <a:pt x="4183176" y="3464394"/>
                </a:lnTo>
                <a:lnTo>
                  <a:pt x="4236266" y="3457977"/>
                </a:lnTo>
                <a:lnTo>
                  <a:pt x="4284695" y="3439747"/>
                </a:lnTo>
                <a:lnTo>
                  <a:pt x="4326930" y="3411239"/>
                </a:lnTo>
                <a:lnTo>
                  <a:pt x="4361439" y="3373984"/>
                </a:lnTo>
                <a:lnTo>
                  <a:pt x="4386691" y="3329517"/>
                </a:lnTo>
                <a:lnTo>
                  <a:pt x="4401152" y="3279370"/>
                </a:lnTo>
                <a:lnTo>
                  <a:pt x="4404042" y="3243541"/>
                </a:lnTo>
                <a:lnTo>
                  <a:pt x="4404042" y="220903"/>
                </a:lnTo>
                <a:lnTo>
                  <a:pt x="4397625" y="167819"/>
                </a:lnTo>
                <a:lnTo>
                  <a:pt x="4379397" y="119388"/>
                </a:lnTo>
                <a:lnTo>
                  <a:pt x="4350889" y="77144"/>
                </a:lnTo>
                <a:lnTo>
                  <a:pt x="4313634" y="42623"/>
                </a:lnTo>
                <a:lnTo>
                  <a:pt x="4269164" y="17360"/>
                </a:lnTo>
                <a:lnTo>
                  <a:pt x="4219012" y="2891"/>
                </a:lnTo>
                <a:lnTo>
                  <a:pt x="4183176" y="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0859" y="3569036"/>
            <a:ext cx="4404042" cy="3464394"/>
          </a:xfrm>
          <a:custGeom>
            <a:avLst/>
            <a:gdLst/>
            <a:ahLst/>
            <a:cxnLst/>
            <a:rect l="l" t="t" r="r" b="b"/>
            <a:pathLst>
              <a:path w="4404042" h="3464394">
                <a:moveTo>
                  <a:pt x="4404042" y="3243541"/>
                </a:moveTo>
                <a:lnTo>
                  <a:pt x="4397625" y="3296622"/>
                </a:lnTo>
                <a:lnTo>
                  <a:pt x="4379397" y="3345046"/>
                </a:lnTo>
                <a:lnTo>
                  <a:pt x="4350889" y="3387279"/>
                </a:lnTo>
                <a:lnTo>
                  <a:pt x="4313634" y="3421789"/>
                </a:lnTo>
                <a:lnTo>
                  <a:pt x="4269164" y="3447042"/>
                </a:lnTo>
                <a:lnTo>
                  <a:pt x="4219012" y="3461504"/>
                </a:lnTo>
                <a:lnTo>
                  <a:pt x="4183176" y="3464394"/>
                </a:lnTo>
                <a:lnTo>
                  <a:pt x="220852" y="3464394"/>
                </a:lnTo>
                <a:lnTo>
                  <a:pt x="167784" y="3457977"/>
                </a:lnTo>
                <a:lnTo>
                  <a:pt x="119365" y="3439747"/>
                </a:lnTo>
                <a:lnTo>
                  <a:pt x="77130" y="3411239"/>
                </a:lnTo>
                <a:lnTo>
                  <a:pt x="42616" y="3373984"/>
                </a:lnTo>
                <a:lnTo>
                  <a:pt x="17357" y="3329517"/>
                </a:lnTo>
                <a:lnTo>
                  <a:pt x="2891" y="3279370"/>
                </a:lnTo>
                <a:lnTo>
                  <a:pt x="0" y="3243541"/>
                </a:lnTo>
                <a:lnTo>
                  <a:pt x="0" y="220903"/>
                </a:lnTo>
                <a:lnTo>
                  <a:pt x="6419" y="167819"/>
                </a:lnTo>
                <a:lnTo>
                  <a:pt x="24654" y="119388"/>
                </a:lnTo>
                <a:lnTo>
                  <a:pt x="53168" y="77144"/>
                </a:lnTo>
                <a:lnTo>
                  <a:pt x="90426" y="42623"/>
                </a:lnTo>
                <a:lnTo>
                  <a:pt x="134893" y="17360"/>
                </a:lnTo>
                <a:lnTo>
                  <a:pt x="185033" y="2891"/>
                </a:lnTo>
                <a:lnTo>
                  <a:pt x="220852" y="0"/>
                </a:lnTo>
                <a:lnTo>
                  <a:pt x="4183176" y="0"/>
                </a:lnTo>
                <a:lnTo>
                  <a:pt x="4236266" y="6420"/>
                </a:lnTo>
                <a:lnTo>
                  <a:pt x="4284695" y="24657"/>
                </a:lnTo>
                <a:lnTo>
                  <a:pt x="4326930" y="53177"/>
                </a:lnTo>
                <a:lnTo>
                  <a:pt x="4361439" y="90443"/>
                </a:lnTo>
                <a:lnTo>
                  <a:pt x="4386691" y="134920"/>
                </a:lnTo>
                <a:lnTo>
                  <a:pt x="4401152" y="185073"/>
                </a:lnTo>
                <a:lnTo>
                  <a:pt x="4404042" y="220903"/>
                </a:lnTo>
                <a:lnTo>
                  <a:pt x="4404042" y="3243541"/>
                </a:lnTo>
                <a:close/>
              </a:path>
            </a:pathLst>
          </a:custGeom>
          <a:ln w="12700">
            <a:solidFill>
              <a:srgbClr val="CBC9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3678" y="4189945"/>
            <a:ext cx="3266875" cy="881820"/>
          </a:xfrm>
          <a:custGeom>
            <a:avLst/>
            <a:gdLst/>
            <a:ahLst/>
            <a:cxnLst/>
            <a:rect l="l" t="t" r="r" b="b"/>
            <a:pathLst>
              <a:path w="3266875" h="881820">
                <a:moveTo>
                  <a:pt x="3266829" y="0"/>
                </a:moveTo>
                <a:lnTo>
                  <a:pt x="0" y="0"/>
                </a:lnTo>
                <a:lnTo>
                  <a:pt x="45" y="722911"/>
                </a:lnTo>
                <a:lnTo>
                  <a:pt x="7390" y="765376"/>
                </a:lnTo>
                <a:lnTo>
                  <a:pt x="24799" y="803398"/>
                </a:lnTo>
                <a:lnTo>
                  <a:pt x="50805" y="835515"/>
                </a:lnTo>
                <a:lnTo>
                  <a:pt x="83945" y="860266"/>
                </a:lnTo>
                <a:lnTo>
                  <a:pt x="122753" y="876188"/>
                </a:lnTo>
                <a:lnTo>
                  <a:pt x="165764" y="881820"/>
                </a:lnTo>
                <a:lnTo>
                  <a:pt x="3107972" y="881675"/>
                </a:lnTo>
                <a:lnTo>
                  <a:pt x="3150440" y="874327"/>
                </a:lnTo>
                <a:lnTo>
                  <a:pt x="3188462" y="856921"/>
                </a:lnTo>
                <a:lnTo>
                  <a:pt x="3220576" y="830919"/>
                </a:lnTo>
                <a:lnTo>
                  <a:pt x="3245324" y="797781"/>
                </a:lnTo>
                <a:lnTo>
                  <a:pt x="3261244" y="758970"/>
                </a:lnTo>
                <a:lnTo>
                  <a:pt x="3266875" y="715946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0528" y="381994"/>
            <a:ext cx="2770262" cy="563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99430" y="2016257"/>
            <a:ext cx="296481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размер</a:t>
            </a:r>
            <a:r>
              <a:rPr sz="2600" b="1" spc="5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 </a:t>
            </a:r>
            <a:r>
              <a:rPr sz="2600" b="1" spc="1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9.4х26.2м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2330" y="3856827"/>
            <a:ext cx="21469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Стоимость размещения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2318" y="4311447"/>
            <a:ext cx="1807210" cy="608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58</a:t>
            </a:r>
            <a:r>
              <a:rPr sz="3800" b="1" spc="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3800" b="1" spc="-38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3800" b="1" spc="-1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23678" y="5739358"/>
            <a:ext cx="3266875" cy="881808"/>
          </a:xfrm>
          <a:custGeom>
            <a:avLst/>
            <a:gdLst/>
            <a:ahLst/>
            <a:cxnLst/>
            <a:rect l="l" t="t" r="r" b="b"/>
            <a:pathLst>
              <a:path w="3266875" h="881808">
                <a:moveTo>
                  <a:pt x="3266829" y="0"/>
                </a:moveTo>
                <a:lnTo>
                  <a:pt x="0" y="0"/>
                </a:lnTo>
                <a:lnTo>
                  <a:pt x="45" y="722898"/>
                </a:lnTo>
                <a:lnTo>
                  <a:pt x="1285" y="737456"/>
                </a:lnTo>
                <a:lnTo>
                  <a:pt x="12147" y="778603"/>
                </a:lnTo>
                <a:lnTo>
                  <a:pt x="32585" y="814819"/>
                </a:lnTo>
                <a:lnTo>
                  <a:pt x="61132" y="844643"/>
                </a:lnTo>
                <a:lnTo>
                  <a:pt x="96324" y="866613"/>
                </a:lnTo>
                <a:lnTo>
                  <a:pt x="136695" y="879268"/>
                </a:lnTo>
                <a:lnTo>
                  <a:pt x="165764" y="881808"/>
                </a:lnTo>
                <a:lnTo>
                  <a:pt x="3107972" y="881663"/>
                </a:lnTo>
                <a:lnTo>
                  <a:pt x="3150440" y="874315"/>
                </a:lnTo>
                <a:lnTo>
                  <a:pt x="3188462" y="856909"/>
                </a:lnTo>
                <a:lnTo>
                  <a:pt x="3220576" y="830906"/>
                </a:lnTo>
                <a:lnTo>
                  <a:pt x="3245324" y="797769"/>
                </a:lnTo>
                <a:lnTo>
                  <a:pt x="3261244" y="758957"/>
                </a:lnTo>
                <a:lnTo>
                  <a:pt x="3266875" y="715933"/>
                </a:lnTo>
                <a:lnTo>
                  <a:pt x="3266829" y="0"/>
                </a:lnTo>
                <a:close/>
              </a:path>
            </a:pathLst>
          </a:custGeom>
          <a:solidFill>
            <a:srgbClr val="9997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70187" y="4418127"/>
            <a:ext cx="723900" cy="4451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7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рублей в месяц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2327" y="5411712"/>
            <a:ext cx="169989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0000"/>
                </a:solidFill>
                <a:latin typeface="Elektra Light Pro"/>
                <a:cs typeface="Elektra Light Pro"/>
              </a:rPr>
              <a:t>Монтаж/демонтаж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80117" y="3855980"/>
            <a:ext cx="817460" cy="2276335"/>
          </a:xfrm>
          <a:custGeom>
            <a:avLst/>
            <a:gdLst/>
            <a:ahLst/>
            <a:cxnLst/>
            <a:rect l="l" t="t" r="r" b="b"/>
            <a:pathLst>
              <a:path w="817460" h="2276335">
                <a:moveTo>
                  <a:pt x="817460" y="2196731"/>
                </a:moveTo>
                <a:lnTo>
                  <a:pt x="806267" y="2237453"/>
                </a:lnTo>
                <a:lnTo>
                  <a:pt x="776934" y="2266097"/>
                </a:lnTo>
                <a:lnTo>
                  <a:pt x="79578" y="2276335"/>
                </a:lnTo>
                <a:lnTo>
                  <a:pt x="65057" y="2275013"/>
                </a:lnTo>
                <a:lnTo>
                  <a:pt x="27665" y="2257069"/>
                </a:lnTo>
                <a:lnTo>
                  <a:pt x="4468" y="2223098"/>
                </a:lnTo>
                <a:lnTo>
                  <a:pt x="0" y="79603"/>
                </a:lnTo>
                <a:lnTo>
                  <a:pt x="1321" y="65081"/>
                </a:lnTo>
                <a:lnTo>
                  <a:pt x="19259" y="27679"/>
                </a:lnTo>
                <a:lnTo>
                  <a:pt x="53219" y="4470"/>
                </a:lnTo>
                <a:lnTo>
                  <a:pt x="737869" y="0"/>
                </a:lnTo>
                <a:lnTo>
                  <a:pt x="752383" y="1322"/>
                </a:lnTo>
                <a:lnTo>
                  <a:pt x="789774" y="19267"/>
                </a:lnTo>
                <a:lnTo>
                  <a:pt x="812986" y="53234"/>
                </a:lnTo>
                <a:lnTo>
                  <a:pt x="817460" y="2196731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2959" y="1046661"/>
            <a:ext cx="4397174" cy="881808"/>
          </a:xfrm>
          <a:custGeom>
            <a:avLst/>
            <a:gdLst/>
            <a:ahLst/>
            <a:cxnLst/>
            <a:rect l="l" t="t" r="r" b="b"/>
            <a:pathLst>
              <a:path w="4397174" h="881808">
                <a:moveTo>
                  <a:pt x="4231386" y="0"/>
                </a:moveTo>
                <a:lnTo>
                  <a:pt x="158902" y="144"/>
                </a:lnTo>
                <a:lnTo>
                  <a:pt x="116434" y="7492"/>
                </a:lnTo>
                <a:lnTo>
                  <a:pt x="78413" y="24898"/>
                </a:lnTo>
                <a:lnTo>
                  <a:pt x="46298" y="50901"/>
                </a:lnTo>
                <a:lnTo>
                  <a:pt x="21550" y="84038"/>
                </a:lnTo>
                <a:lnTo>
                  <a:pt x="5631" y="122850"/>
                </a:lnTo>
                <a:lnTo>
                  <a:pt x="0" y="165874"/>
                </a:lnTo>
                <a:lnTo>
                  <a:pt x="45" y="881808"/>
                </a:lnTo>
                <a:lnTo>
                  <a:pt x="4397174" y="881808"/>
                </a:lnTo>
                <a:lnTo>
                  <a:pt x="4397128" y="158889"/>
                </a:lnTo>
                <a:lnTo>
                  <a:pt x="4389777" y="116429"/>
                </a:lnTo>
                <a:lnTo>
                  <a:pt x="4372362" y="78411"/>
                </a:lnTo>
                <a:lnTo>
                  <a:pt x="4346349" y="46298"/>
                </a:lnTo>
                <a:lnTo>
                  <a:pt x="4313205" y="21551"/>
                </a:lnTo>
                <a:lnTo>
                  <a:pt x="4274395" y="5631"/>
                </a:lnTo>
                <a:lnTo>
                  <a:pt x="42313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b="1" spc="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БАННЕР</a:t>
            </a:r>
            <a:endParaRPr sz="3800">
              <a:latin typeface="Elektra Light Pro"/>
              <a:cs typeface="Elektra Light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5796" y="1388922"/>
            <a:ext cx="96075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на фасаде</a:t>
            </a:r>
            <a:endParaRPr sz="1500">
              <a:latin typeface="Elektra Light Pro"/>
              <a:cs typeface="Elektra Light Pr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12963" y="3854716"/>
            <a:ext cx="733958" cy="2247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13620" y="4634363"/>
            <a:ext cx="57092" cy="56565"/>
          </a:xfrm>
          <a:custGeom>
            <a:avLst/>
            <a:gdLst/>
            <a:ahLst/>
            <a:cxnLst/>
            <a:rect l="l" t="t" r="r" b="b"/>
            <a:pathLst>
              <a:path w="57092" h="56565">
                <a:moveTo>
                  <a:pt x="57092" y="27909"/>
                </a:moveTo>
                <a:lnTo>
                  <a:pt x="53631" y="41613"/>
                </a:lnTo>
                <a:lnTo>
                  <a:pt x="44448" y="51764"/>
                </a:lnTo>
                <a:lnTo>
                  <a:pt x="31343" y="56565"/>
                </a:lnTo>
                <a:lnTo>
                  <a:pt x="16328" y="53555"/>
                </a:lnTo>
                <a:lnTo>
                  <a:pt x="5530" y="45273"/>
                </a:lnTo>
                <a:lnTo>
                  <a:pt x="0" y="33268"/>
                </a:lnTo>
                <a:lnTo>
                  <a:pt x="2541" y="17368"/>
                </a:lnTo>
                <a:lnTo>
                  <a:pt x="10082" y="6074"/>
                </a:lnTo>
                <a:lnTo>
                  <a:pt x="21222" y="0"/>
                </a:lnTo>
                <a:lnTo>
                  <a:pt x="37710" y="2127"/>
                </a:lnTo>
                <a:lnTo>
                  <a:pt x="49360" y="9098"/>
                </a:lnTo>
                <a:lnTo>
                  <a:pt x="55829" y="19597"/>
                </a:lnTo>
                <a:lnTo>
                  <a:pt x="57092" y="2790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69991" y="1916368"/>
            <a:ext cx="2754426" cy="2723057"/>
          </a:xfrm>
          <a:custGeom>
            <a:avLst/>
            <a:gdLst/>
            <a:ahLst/>
            <a:cxnLst/>
            <a:rect l="l" t="t" r="r" b="b"/>
            <a:pathLst>
              <a:path w="2754426" h="2723057">
                <a:moveTo>
                  <a:pt x="0" y="0"/>
                </a:moveTo>
                <a:lnTo>
                  <a:pt x="2754426" y="272305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29630" y="5983309"/>
            <a:ext cx="2200275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3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5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000/2</a:t>
            </a:r>
            <a:r>
              <a:rPr sz="2600" b="1" spc="1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</a:t>
            </a:r>
            <a:r>
              <a:rPr sz="2600" b="1" spc="-395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 </a:t>
            </a:r>
            <a:r>
              <a:rPr sz="2600" b="1" spc="-12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000</a:t>
            </a:r>
            <a:endParaRPr sz="2600">
              <a:latin typeface="Elektra Light Pro"/>
              <a:cs typeface="Elektra Light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44329" y="6110275"/>
            <a:ext cx="33909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dirty="0" smtClean="0">
                <a:solidFill>
                  <a:srgbClr val="FFFFFF"/>
                </a:solidFill>
                <a:latin typeface="Elektra Light Pro"/>
                <a:cs typeface="Elektra Light Pro"/>
              </a:rPr>
              <a:t>руб</a:t>
            </a:r>
            <a:endParaRPr sz="1500">
              <a:latin typeface="Elektra Light Pro"/>
              <a:cs typeface="Elektra Light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463</Words>
  <Application>Microsoft Office PowerPoint</Application>
  <PresentationFormat>Произвольный</PresentationFormat>
  <Paragraphs>206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Слайд 1</vt:lpstr>
      <vt:lpstr>Слайд 2</vt:lpstr>
      <vt:lpstr>Слайд 3</vt:lpstr>
      <vt:lpstr>Слайд 4</vt:lpstr>
      <vt:lpstr>БАННЕР</vt:lpstr>
      <vt:lpstr>2 БАННЕРA</vt:lpstr>
      <vt:lpstr>БАННЕР</vt:lpstr>
      <vt:lpstr>Слайд 8</vt:lpstr>
      <vt:lpstr>Слайд 9</vt:lpstr>
      <vt:lpstr>Слайд 10</vt:lpstr>
      <vt:lpstr>БАННЕР</vt:lpstr>
      <vt:lpstr>БАННЕР</vt:lpstr>
      <vt:lpstr>КРОНШТЕЙН</vt:lpstr>
      <vt:lpstr>3 БАННЕРА</vt:lpstr>
      <vt:lpstr>БАННЕР</vt:lpstr>
      <vt:lpstr>БАННЕР</vt:lpstr>
      <vt:lpstr>БАННЕР</vt:lpstr>
      <vt:lpstr>БАННЕР</vt:lpstr>
      <vt:lpstr>БАННЕР</vt:lpstr>
      <vt:lpstr>БАННЕР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презентация_2</dc:title>
  <dc:creator>ROM</dc:creator>
  <cp:lastModifiedBy>Хамидулина</cp:lastModifiedBy>
  <cp:revision>7</cp:revision>
  <dcterms:created xsi:type="dcterms:W3CDTF">2013-05-24T16:04:05Z</dcterms:created>
  <dcterms:modified xsi:type="dcterms:W3CDTF">2013-08-08T08:53:06Z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2013-05-13T00:00:00Z</vt:filetime>
  </property>
  <property fmtid="{D5CDD505-2E9C-101B-9397-08002B2CF9AE}" pid="3" name="LastSaved">
    <vt:filetime>2013-05-24T00:00:00Z</vt:filetime>
  </property>
</Properties>
</file>